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4"/>
  </p:notesMasterIdLst>
  <p:sldIdLst>
    <p:sldId id="256" r:id="rId4"/>
    <p:sldId id="402" r:id="rId5"/>
    <p:sldId id="276" r:id="rId6"/>
    <p:sldId id="314" r:id="rId7"/>
    <p:sldId id="4760" r:id="rId8"/>
    <p:sldId id="4761" r:id="rId9"/>
    <p:sldId id="4763" r:id="rId10"/>
    <p:sldId id="4764" r:id="rId11"/>
    <p:sldId id="4765" r:id="rId12"/>
    <p:sldId id="4766" r:id="rId13"/>
    <p:sldId id="354" r:id="rId14"/>
    <p:sldId id="4806" r:id="rId15"/>
    <p:sldId id="356" r:id="rId16"/>
    <p:sldId id="357" r:id="rId17"/>
    <p:sldId id="363" r:id="rId18"/>
    <p:sldId id="4799" r:id="rId19"/>
    <p:sldId id="4782" r:id="rId20"/>
    <p:sldId id="4783" r:id="rId21"/>
    <p:sldId id="4784" r:id="rId22"/>
    <p:sldId id="4805" r:id="rId23"/>
    <p:sldId id="358" r:id="rId24"/>
    <p:sldId id="359" r:id="rId25"/>
    <p:sldId id="360" r:id="rId26"/>
    <p:sldId id="361" r:id="rId27"/>
    <p:sldId id="362" r:id="rId28"/>
    <p:sldId id="365" r:id="rId29"/>
    <p:sldId id="367" r:id="rId30"/>
    <p:sldId id="368" r:id="rId31"/>
    <p:sldId id="419" r:id="rId32"/>
    <p:sldId id="409" r:id="rId33"/>
  </p:sldIdLst>
  <p:sldSz cx="12188825" cy="6858000"/>
  <p:notesSz cx="6858000" cy="9144000"/>
  <p:embeddedFontLst>
    <p:embeddedFont>
      <p:font typeface="72" panose="020B0503030000000003" pitchFamily="34" charset="0"/>
      <p:regular r:id="rId35"/>
      <p:bold r:id="rId36"/>
      <p:italic r:id="rId37"/>
      <p:boldItalic r:id="rId38"/>
    </p:embeddedFont>
    <p:embeddedFont>
      <p:font typeface="Arial Black" panose="020B0A04020102020204" pitchFamily="34" charset="0"/>
      <p:regular r:id="rId39"/>
      <p:bold r:id="rId40"/>
    </p:embeddedFont>
    <p:embeddedFont>
      <p:font typeface="Cambria" panose="02040503050406030204" pitchFamily="18"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Cooper Black" panose="0208090404030B020404" pitchFamily="18" charset="0"/>
      <p:regular r:id="rId49"/>
    </p:embeddedFont>
    <p:embeddedFont>
      <p:font typeface="Corben" panose="020B0604020202020204" charset="0"/>
      <p:bold r:id="rId50"/>
    </p:embeddedFont>
    <p:embeddedFont>
      <p:font typeface="Open Sans" panose="020B0606030504020204" pitchFamily="34" charset="0"/>
      <p:regular r:id="rId51"/>
      <p:bold r:id="rId52"/>
      <p:italic r:id="rId53"/>
      <p:boldItalic r:id="rId54"/>
    </p:embeddedFont>
    <p:embeddedFont>
      <p:font typeface="Quattrocento Sans" panose="020B0502050000020003"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11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2.xml"/><Relationship Id="rId61" Type="http://schemas.openxmlformats.org/officeDocument/2006/relationships/font" Target="fonts/font27.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1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5.fntdata"/><Relationship Id="rId34" Type="http://schemas.openxmlformats.org/officeDocument/2006/relationships/notesMaster" Target="notesMasters/notesMaster1.xml"/><Relationship Id="rId50" Type="http://schemas.openxmlformats.org/officeDocument/2006/relationships/font" Target="fonts/font16.fntdata"/><Relationship Id="rId55"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3.868"/>
    </inkml:context>
    <inkml:brush xml:id="br0">
      <inkml:brushProperty name="width" value="0.1" units="cm"/>
      <inkml:brushProperty name="height" value="0.1" units="cm"/>
      <inkml:brushProperty name="color" value="#F6630D"/>
    </inkml:brush>
  </inkml:definitions>
  <inkml:trace contextRef="#ctx0" brushRef="#br0">760 756 6785 0 0,'-1'-3'2'0'0,"0"0"1"0"0,-1 0 0 0 0,1 0-1 0 0,-1 0 1 0 0,0 0-1 0 0,0 0 1 0 0,0 0 0 0 0,0 0-1 0 0,0 1 1 0 0,0-1 0 0 0,-1 1-1 0 0,0 0 1 0 0,-4-4 0 0 0,-9-9 270 0 0,15 15-260 0 0,1-1 0 0 0,0 1 0 0 0,0-1 0 0 0,0 0 0 0 0,0 1 0 0 0,0-1 0 0 0,0 1 0 0 0,0-1 0 0 0,0 0 0 0 0,1 1 0 0 0,-1-1 0 0 0,0 1 0 0 0,0-1 0 0 0,0 0 0 0 0,1 1 1 0 0,-1-1-1 0 0,0 1 0 0 0,1-1 0 0 0,-1 1 0 0 0,0-1 0 0 0,1 1 0 0 0,-1-1 0 0 0,1 1 0 0 0,-1 0 0 0 0,0-1 0 0 0,1 1 0 0 0,-1 0 0 0 0,1-1 0 0 0,0 0 0 0 0,20-13 337 0 0,-18 11-261 0 0,20-13 452 0 0,-17 12-75 0 0,0 0-1 0 0,0 0 1 0 0,0-1-1 0 0,10-10 1 0 0,-76-6 2096 0 0,-59-19-1721 0 0,90 33-737 0 0,-1 1 1 0 0,1 1-1 0 0,-1 2 1 0 0,-38-1 0 0 0,55 5-43 0 0,-1 0 1 0 0,0 1 0 0 0,0 0-1 0 0,1 1 1 0 0,-1 0 0 0 0,1 1 0 0 0,0 1-1 0 0,0 0 1 0 0,0 1 0 0 0,1 0-1 0 0,-17 11 1 0 0,20-10-29 0 0,-1 0-1 0 0,2 1 1 0 0,-1 0 0 0 0,1 0 0 0 0,0 1-1 0 0,0 0 1 0 0,1 0 0 0 0,0 1-1 0 0,1 0 1 0 0,0 0 0 0 0,1 0 0 0 0,0 1-1 0 0,-4 11 1 0 0,5-5 25 0 0,0-1 0 0 0,1 0 0 0 0,0 1 0 0 0,1 0 0 0 0,1-1 0 0 0,1 1 0 0 0,0 0 0 0 0,5 27 0 0 0,-1-15-28 0 0,2 1 1 0 0,0-1-1 0 0,13 32 1 0 0,-15-51-24 0 0,0 0 1 0 0,0-1-1 0 0,1 1 1 0 0,0-1 0 0 0,1 0-1 0 0,-1-1 1 0 0,2 1-1 0 0,-1-1 1 0 0,1-1-1 0 0,1 1 1 0 0,-1-1 0 0 0,16 10-1 0 0,20 9 84 0 0,-80-5-168 0 0,17-10 101 0 0,1 1 0 0 0,0 1 0 0 0,0 1 0 0 0,2 1 1 0 0,0 0-1 0 0,0 1 0 0 0,2 1 0 0 0,0 1 1 0 0,1 0-1 0 0,0 1 0 0 0,-19 37 0 0 0,23-36 83 0 0,1 1 1 0 0,0 0-1 0 0,1 1 0 0 0,2 0 0 0 0,0 0 1 0 0,1 0-1 0 0,2 1 0 0 0,0 0 0 0 0,1 38 0 0 0,2-49-83 0 0,1 0 0 0 0,0-1 0 0 0,1 1 1 0 0,0-1-1 0 0,1 1 0 0 0,0-1 0 0 0,1 0 0 0 0,0 0 0 0 0,1 0 0 0 0,0-1 0 0 0,1 0 0 0 0,0 0 0 0 0,0 0 0 0 0,1 0 0 0 0,0-1 0 0 0,1-1 0 0 0,0 1 0 0 0,1-1 0 0 0,-1 0 0 0 0,17 10 0 0 0,-8-8 1 0 0,1-1 1 0 0,0-1-1 0 0,0 0 0 0 0,1-1 1 0 0,0-1-1 0 0,0-1 1 0 0,1-1-1 0 0,-1 0 0 0 0,1-2 1 0 0,0 0-1 0 0,0-1 1 0 0,37-4-1 0 0,-9-2-29 0 0,0-3 0 0 0,0-2 0 0 0,-1-1-1 0 0,51-21 1 0 0,-83 27 0 0 0,0-2 0 0 0,0 1 1 0 0,-1-2-1 0 0,0 0 0 0 0,18-14 0 0 0,-28 18-3 0 0,1 1 0 0 0,-1 0 0 0 0,0-1-1 0 0,-1 1 1 0 0,1-1 0 0 0,-1 0 0 0 0,1-1 0 0 0,-1 1-1 0 0,-1 0 1 0 0,1-1 0 0 0,0 0 0 0 0,-1 0 0 0 0,0 1-1 0 0,0-1 1 0 0,-1-1 0 0 0,1 1 0 0 0,-1 0 0 0 0,1-7-1 0 0,-3 52-57 0 0,0-19 127 0 0,1-1 0 0 0,4 38 0 0 0,0-32 23 0 0,2-1 0 0 0,0 1-1 0 0,2-1 1 0 0,1-1 0 0 0,1 1 0 0 0,1-1-1 0 0,0-1 1 0 0,2 0 0 0 0,30 39-1 0 0,-29-45-69 0 0,2 0-1 0 0,0 0 1 0 0,1-2-1 0 0,0 0 0 0 0,1-1 1 0 0,1-1-1 0 0,0-1 1 0 0,1 0-1 0 0,41 17 0 0 0,-32-19-8 0 0,0-1 0 0 0,1-1 0 0 0,0-2 0 0 0,0 0 0 0 0,0-3 0 0 0,1 0 0 0 0,31-2 1 0 0,3-4-10 0 0,1-2 1 0 0,0-4 0 0 0,-1-2-1 0 0,-1-3 1 0 0,0-3 0 0 0,-1-3 0 0 0,-1-2-1 0 0,80-42 1 0 0,-120 52 2 0 0,-1-1 0 0 0,0-1 1 0 0,-1-1-1 0 0,30-28 0 0 0,-38 30-1 0 0,0 1 1 0 0,0-2-1 0 0,-2 0 1 0 0,0 0-1 0 0,0-1 1 0 0,-1 0-1 0 0,9-22 1 0 0,-8 15-1 0 0,1 1 1 0 0,22-31 0 0 0,-20 31 1 0 0,-12 21-3 0 0,-1-1 0 0 0,1 1 0 0 0,-1 0-1 0 0,1 0 1 0 0,0-1 0 0 0,-1 1 0 0 0,1 0 0 0 0,-1 0-1 0 0,1 0 1 0 0,0 0 0 0 0,-1 0 0 0 0,1 0 0 0 0,-1 0-1 0 0,1 0 1 0 0,0 0 0 0 0,-1 0 0 0 0,1 0 0 0 0,-1 0-1 0 0,1 1 1 0 0,0-1 0 0 0,-1 0 0 0 0,1 0 0 0 0,-1 1-1 0 0,1-1 1 0 0,0 1 0 0 0,23 11-59 0 0,-11-5 41 0 0,21 7 15 0 0,1-1 0 0 0,0-2 0 0 0,1-1 0 0 0,0-2-1 0 0,0-2 1 0 0,1-1 0 0 0,59 1 0 0 0,-70-7 8 0 0,0-1 0 0 0,-1-1 0 0 0,1 0 0 0 0,-1-2 1 0 0,0-2-1 0 0,0 0 0 0 0,-1-1 0 0 0,0-1 0 0 0,0-2 0 0 0,-1 0 0 0 0,39-27 0 0 0,-52 31-6 0 0,0-1 0 0 0,0 0-1 0 0,-1 0 1 0 0,-1-1 0 0 0,1-1 0 0 0,-1 1 0 0 0,-1-1-1 0 0,0 0 1 0 0,0-1 0 0 0,-1 0 0 0 0,-1 0-1 0 0,7-17 1 0 0,-7 12-3 0 0,-1-1-1 0 0,0 0 1 0 0,-1-1-1 0 0,-1 1 1 0 0,0 0 0 0 0,-2-1-1 0 0,0 1 1 0 0,-3-19-1 0 0,-3-3-18 0 0,-1 1-1 0 0,-3 0 1 0 0,-1 0 0 0 0,-1 1-1 0 0,-2 0 1 0 0,-2 1-1 0 0,-24-40 1 0 0,21 46-42 0 0,-1 1-1 0 0,-1 0 1 0 0,-1 2 0 0 0,-1 0 0 0 0,-2 2-1 0 0,0 1 1 0 0,-2 1 0 0 0,-32-22 0 0 0,54 41 81 0 0,-6-3-124 0 0,11 7 106 0 0,-1 0 0 0 0,1 1 0 0 0,0-1 0 0 0,0 0 0 0 0,-1 0-1 0 0,1 0 1 0 0,0 1 0 0 0,0-1 0 0 0,-1 0 0 0 0,1 1 0 0 0,0-1 0 0 0,0 0-1 0 0,0 1 1 0 0,-1-1 0 0 0,1 0 0 0 0,0 1 0 0 0,0-1 0 0 0,0 0-1 0 0,0 1 1 0 0,0-1 0 0 0,0 0 0 0 0,0 1 0 0 0,0-1 0 0 0,0 0-1 0 0,0 1 1 0 0,0-1 0 0 0,0 0 0 0 0,0 1 0 0 0,0-1 0 0 0,0 0-1 0 0,0 1 1 0 0,0-1 0 0 0,0 0 0 0 0,1 1 0 0 0,-1-1 0 0 0,0 0 0 0 0,0 1-1 0 0,2 11-25 0 0,-1-2 43 0 0,0 0 1 0 0,1 0-1 0 0,0 0 0 0 0,0 0 1 0 0,1-1-1 0 0,1 1 0 0 0,0 0 0 0 0,9 16 1 0 0,-12-25-11 0 0,-1 0 0 0 0,1 0 0 0 0,0 0 1 0 0,-1-1-1 0 0,1 1 0 0 0,0 0 0 0 0,0 0 0 0 0,0-1 0 0 0,0 1 1 0 0,0-1-1 0 0,0 1 0 0 0,0-1 0 0 0,0 1 0 0 0,0-1 1 0 0,0 1-1 0 0,0-1 0 0 0,0 0 0 0 0,0 0 0 0 0,0 1 1 0 0,0-1-1 0 0,0 0 0 0 0,0 0 0 0 0,2 0 0 0 0,0-1 5 0 0,0 1-1 0 0,-1-1 0 0 0,0 0 0 0 0,1 0 1 0 0,-1 0-1 0 0,0 0 0 0 0,1 0 0 0 0,-1-1 1 0 0,0 1-1 0 0,2-2 0 0 0,4-4 12 0 0,0 0 0 0 0,-1-1 0 0 0,13-16 0 0 0,-8 6-41 0 0,-1 0 1 0 0,-1-1-1 0 0,0 0 1 0 0,-2-1-1 0 0,0 0 0 0 0,-1 0 1 0 0,-1-1-1 0 0,-1 0 1 0 0,-1 0-1 0 0,0 0 0 0 0,-2-1 1 0 0,-1 1-1 0 0,-1-37 0 0 0,-5 32 1 0 0,0 1-1 0 0,-1 0 1 0 0,-2 0-1 0 0,0 1 0 0 0,-2-1 1 0 0,-1 2-1 0 0,0 0 0 0 0,-2 0 1 0 0,-1 1-1 0 0,0 0 1 0 0,-2 2-1 0 0,0 0 0 0 0,-2 0 1 0 0,0 2-1 0 0,-1 0 1 0 0,0 1-1 0 0,-2 1 0 0 0,0 1 1 0 0,0 1-1 0 0,-2 0 0 0 0,0 2 1 0 0,0 1-1 0 0,-1 1 1 0 0,0 0-1 0 0,-34-7 0 0 0,22 11 16 0 0,-1 1-1 0 0,0 1 0 0 0,-1 3 0 0 0,1 1 0 0 0,-67 8 1 0 0,63 1-2 0 0,40-8 5 0 0,-1-1 1 0 0,1 1-1 0 0,0-1 0 0 0,-1 1 0 0 0,1-1 1 0 0,0 1-1 0 0,0-1 0 0 0,0 1 1 0 0,0 0-1 0 0,0 0 0 0 0,0 0 0 0 0,0 0 1 0 0,0 0-1 0 0,0 0 0 0 0,0 0 1 0 0,0 0-1 0 0,0 0 0 0 0,1 0 0 0 0,-1 0 1 0 0,0 0-1 0 0,1 1 0 0 0,-1-1 0 0 0,1 0 1 0 0,0 0-1 0 0,-1 3 0 0 0,1-4 3 0 0,0 1 0 0 0,1 0-1 0 0,-1-1 1 0 0,1 1-1 0 0,-1-1 1 0 0,1 1 0 0 0,-1-1-1 0 0,1 1 1 0 0,-1-1 0 0 0,1 1-1 0 0,0-1 1 0 0,-1 1-1 0 0,1-1 1 0 0,-1 0 0 0 0,1 1-1 0 0,0-1 1 0 0,-1 0-1 0 0,1 0 1 0 0,0 1 0 0 0,0-1-1 0 0,-1 0 1 0 0,1 0 0 0 0,0 0-1 0 0,-1 0 1 0 0,1 0-1 0 0,0 0 1 0 0,0 0 0 0 0,-1 0-1 0 0,1 0 1 0 0,1-1-1 0 0,23-1 39 0 0,-19 1-37 0 0,0-1 0 0 0,0 1 0 0 0,0-1 0 0 0,0-1 0 0 0,0 1 0 0 0,-1-1 0 0 0,1 0 0 0 0,-1 0 0 0 0,0 0 0 0 0,1-1 0 0 0,5-6 0 0 0,-10 9-2 0 0,-1 1-1 0 0,1-1 0 0 0,-1 1 1 0 0,1-1-1 0 0,-1 1 1 0 0,0-1-1 0 0,1 0 0 0 0,-1 1 1 0 0,0-1-1 0 0,0 0 0 0 0,1 1 1 0 0,-1-1-1 0 0,0 0 1 0 0,0 1-1 0 0,0-1 0 0 0,0 0 1 0 0,0 1-1 0 0,0-1 0 0 0,0 0 1 0 0,0 1-1 0 0,0-1 1 0 0,0 0-1 0 0,0 1 0 0 0,-1-1 1 0 0,1 0-1 0 0,-1 0 0 0 0,1-1-4 0 0,-1 1-1 0 0,0 0 0 0 0,-1-1 1 0 0,1 1-1 0 0,0 0 0 0 0,0 0 0 0 0,0 0 1 0 0,-1 0-1 0 0,1 0 0 0 0,-1 0 1 0 0,-1-1-1 0 0,-5-1-39 0 0,-1-1 1 0 0,0 1-1 0 0,-10-3 1 0 0,16 6 30 0 0,-199-41-1223 0 0,79 19 1071 0 0,55 9 134 0 0,-85-6 0 0 0,128 17 23 0 0,0 2 0 0 0,0 1 0 0 0,0 0 1 0 0,1 2-1 0 0,-1 1 0 0 0,-46 14 0 0 0,58-13 10 0 0,1 0 0 0 0,-1 1-1 0 0,1 1 1 0 0,0 0 0 0 0,1 1 0 0 0,-20 17-1 0 0,25-20 8 0 0,0 0-1 0 0,1 1 0 0 0,0-1 1 0 0,0 1-1 0 0,0 0 1 0 0,1 1-1 0 0,0-1 0 0 0,0 1 1 0 0,0 0-1 0 0,1 0 0 0 0,0 0 1 0 0,1 0-1 0 0,-4 14 0 0 0,6-19 0 0 0,0 1 1 0 0,0-1-1 0 0,0 1 0 0 0,0 0 0 0 0,0-1 0 0 0,0 1 1 0 0,0 0-1 0 0,1-1 0 0 0,0 1 0 0 0,-1-1 1 0 0,1 1-1 0 0,0-1 0 0 0,0 1 0 0 0,0-1 0 0 0,1 0 1 0 0,-1 1-1 0 0,1-1 0 0 0,1 3 0 0 0,0-2 28 0 0,0 0 1 0 0,1 0-1 0 0,-1-1 0 0 0,1 1 0 0 0,0-1 1 0 0,-1 0-1 0 0,1 0 0 0 0,0 0 0 0 0,0 0 0 0 0,6 1 1 0 0,2 0 69 0 0,0 0 1 0 0,0-1 0 0 0,1 0-1 0 0,0-1 1 0 0,-1 0 0 0 0,24-3-1 0 0,-25 1-83 0 0,0-1 0 0 0,-1-1 0 0 0,1 1-1 0 0,-1-2 1 0 0,1 1 0 0 0,-1-2-1 0 0,0 1 1 0 0,-1-1 0 0 0,15-10 0 0 0,-21 13-38 0 0,0 0 0 0 0,0 0 0 0 0,0-1 0 0 0,0 1 1 0 0,-1-1-1 0 0,1 1 0 0 0,-1-1 0 0 0,0 0 0 0 0,0 0 1 0 0,0 0-1 0 0,0 0 0 0 0,0 0 0 0 0,-1-1 0 0 0,0 1 1 0 0,1 0-1 0 0,-1-1 0 0 0,0 1 0 0 0,-1-1 0 0 0,1 1 1 0 0,0-1-1 0 0,-1 0 0 0 0,0 1 0 0 0,0-1 0 0 0,0 1 1 0 0,0-1-1 0 0,-1 0 0 0 0,0 1 0 0 0,1-1 0 0 0,-1 1 1 0 0,0-1-1 0 0,-1 1 0 0 0,-2-7 0 0 0,-1 2-49 0 0,0 1 1 0 0,0-1-1 0 0,-1 1 0 0 0,0-1 0 0 0,-1 2 0 0 0,1-1 0 0 0,-1 1 0 0 0,-1 0 1 0 0,1 0-1 0 0,-1 1 0 0 0,-12-7 0 0 0,-8-2-9 0 0,0 1 0 0 0,-35-10 0 0 0,8 6 42 0 0,0 3 0 0 0,-1 3 0 0 0,0 2 0 0 0,0 3 1 0 0,-62 0-1 0 0,-285 23 126 0 0,248 2-49 0 0,132-14-30 0 0,1 0-1 0 0,0 2 0 0 0,0 0 1 0 0,-37 19-1 0 0,51-21 36 0 0,1 0-1 0 0,-1 0 1 0 0,1 1-1 0 0,0 0 1 0 0,0 1-1 0 0,1-1 1 0 0,0 1-1 0 0,0 0 1 0 0,1 1-1 0 0,0 0 1 0 0,0-1 0 0 0,0 2-1 0 0,1-1 1 0 0,1 0-1 0 0,-1 1 1 0 0,-2 14-1 0 0,3-15 31 0 0,1 1 0 0 0,1 0 0 0 0,0 0 0 0 0,0-1-1 0 0,0 1 1 0 0,1 0 0 0 0,1 0 0 0 0,0 0 0 0 0,0 0 0 0 0,0-1 0 0 0,1 1 0 0 0,0 0-1 0 0,1-1 1 0 0,0 1 0 0 0,1-1 0 0 0,-1 0 0 0 0,7 9 0 0 0,-3-5-44 0 0,0-1 1 0 0,1 0-1 0 0,1-1 1 0 0,0 0-1 0 0,0 0 1 0 0,1-1 0 0 0,0 0-1 0 0,1 0 1 0 0,0-1-1 0 0,0-1 1 0 0,0 0-1 0 0,1 0 1 0 0,0-1-1 0 0,15 5 1 0 0,-5-4-444 0 0,0-1 1 0 0,1-1 0 0 0,0-1-1 0 0,-1-1 1 0 0,1-1 0 0 0,0-1-1 0 0,0-1 1 0 0,0-1-1 0 0,35-6 1 0 0,-27 0-1253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5.591"/>
    </inkml:context>
    <inkml:brush xml:id="br0">
      <inkml:brushProperty name="width" value="0.1" units="cm"/>
      <inkml:brushProperty name="height" value="0.1" units="cm"/>
      <inkml:brushProperty name="color" value="#F6630D"/>
    </inkml:brush>
  </inkml:definitions>
  <inkml:trace contextRef="#ctx0" brushRef="#br0">191 35 7197 0 0,'-18'-2'242'0'0,"18"-2"238"0"0,9-2 300 0 0,0 3-291 0 0,0 0 0 0 0,0 1 0 0 0,0 0 1 0 0,0 1-1 0 0,0 0 0 0 0,15 0 54 0 0,-24 1-516 0 0,0 0 1 0 0,0 0-1 0 0,0 0 0 0 0,0 0 0 0 0,0 0 0 0 0,0-1 0 0 0,0 1 0 0 0,0 0 0 0 0,0 0 1 0 0,1-1 677 0 0,-1 1-678 0 0,0 0 0 0 0,0 0 0 0 0,0 0 0 0 0,0 0 1 0 0,0-1-1 0 0,0 1 0 0 0,0 0 0 0 0,0 0 0 0 0,0 0 0 0 0,0 0 0 0 0,0 0 0 0 0,0 0 1 0 0,1 0-1 0 0,-1 0 0 0 0,0 0 0 0 0,0 0 0 0 0,0 0 0 0 0,0 1 0 0 0,-13-9 2875 0 0,-5 24-2963 0 0,-156 159 27 0 0,167-167 38 0 0,1 1 0 0 0,0 0 1 0 0,1 0-1 0 0,-1 0 1 0 0,2 0-1 0 0,-1 1 0 0 0,2 0 1 0 0,-1 0-1 0 0,1 0 1 0 0,-3 21-1 0 0,5-13 22 0 0,0 0-1 0 0,2 0 0 0 0,0 0 1 0 0,5 26-1 0 0,-3-27-17 0 0,0 0 0 0 0,1 0 0 0 0,1-1 0 0 0,1 1 0 0 0,0-1 0 0 0,1 0 1 0 0,1-1-1 0 0,1 0 0 0 0,0 0 0 0 0,0-1 0 0 0,2 0 0 0 0,0 0 0 0 0,0-2 0 0 0,1 1 0 0 0,1-1 1 0 0,0-1-1 0 0,1 0 0 0 0,0-1 0 0 0,0-1 0 0 0,1 0 0 0 0,0-1 0 0 0,1 0 0 0 0,0-1 0 0 0,0-1 0 0 0,22 5 1 0 0,-6-3-11 0 0,1-2 1 0 0,0-2-1 0 0,1-1 1 0 0,-1-1-1 0 0,1-2 1 0 0,-1-1 0 0 0,0-2-1 0 0,34-7 1 0 0,-37 4-61 0 0,-1-1-1 0 0,0-2 1 0 0,0-1 0 0 0,0-1-1 0 0,-1-1 1 0 0,-1-1 0 0 0,0-2-1 0 0,47-35 1 0 0,-65 43 10 0 0,0 0-1 0 0,-1-1 1 0 0,0-1 0 0 0,0 1-1 0 0,-1-1 1 0 0,0-1-1 0 0,-1 1 1 0 0,0-1 0 0 0,10-21-1 0 0,-13 23 25 0 0,0-1 1 0 0,-1 1-1 0 0,0-1 0 0 0,0 0 0 0 0,-1 0 0 0 0,0 0 1 0 0,-1 0-1 0 0,0 0 0 0 0,0 1 0 0 0,-1-1 0 0 0,0 0 0 0 0,0 0 1 0 0,-4-12-1 0 0,-3 0 17 0 0,0 0 0 0 0,-1 1 0 0 0,-1 1 0 0 0,-1-1 1 0 0,-1 2-1 0 0,0 0 0 0 0,-1 0 0 0 0,-1 1 0 0 0,-1 0 0 0 0,-1 2 0 0 0,-17-15 1 0 0,16 15-7 0 0,-1 1-1 0 0,-1 1 1 0 0,0 1 0 0 0,-1 0 0 0 0,0 1 0 0 0,-1 2 0 0 0,0 0 0 0 0,0 1 0 0 0,-1 1 0 0 0,-29-6 0 0 0,45 12-130 0 0,-10 6-1924 0 0,-48 15 1468 0 0,48-15-117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6.228"/>
    </inkml:context>
    <inkml:brush xml:id="br0">
      <inkml:brushProperty name="width" value="0.1" units="cm"/>
      <inkml:brushProperty name="height" value="0.1" units="cm"/>
      <inkml:brushProperty name="color" value="#F6630D"/>
    </inkml:brush>
  </inkml:definitions>
  <inkml:trace contextRef="#ctx0" brushRef="#br0">282 14 7613 0 0,'0'0'1178'0'0,"-7"-2"-851"0"0,-22-7-3 0 0,22 6 204 0 0,3 6-421 0 0,-12 8-89 0 0,12-8 809 0 0,-3 28-660 0 0,-58 262 193 0 0,7-93-122 0 0,44-160-167 0 0,-2 1 0 0 0,-38 66 0 0 0,152-139 332 0 0,-50 26-405 0 0,0 2-1 0 0,0 3 0 0 0,70 6 1 0 0,-51-2 53 0 0,23 5 29 0 0,-62-4-37 0 0,0-1 0 0 0,0-2 0 0 0,0-1 0 0 0,-1-1 0 0 0,41-6 0 0 0,-65 6 1 0 0,1-1-1 0 0,-1 0 1 0 0,1 0-1 0 0,-1 0 1 0 0,0 0-1 0 0,0 0 1 0 0,1 0-1 0 0,-2-1 1 0 0,1 0-1 0 0,0 1 0 0 0,0-1 1 0 0,-1 0-1 0 0,0-1 1 0 0,1 1-1 0 0,-1 0 1 0 0,-1 0-1 0 0,1-1 1 0 0,0 0-1 0 0,-1 1 0 0 0,1-1 1 0 0,0-7-1 0 0,4-9-2 0 0,-2 0 1 0 0,3-36-1 0 0,-1-6-57 0 0,-3-95 1 0 0,-4 151 31 0 0,0 0 0 0 0,0 0 0 0 0,0 0 0 0 0,-1 0 0 0 0,1 0 0 0 0,-1 0 0 0 0,-1 0 0 0 0,1 1 0 0 0,-1-1 0 0 0,0 1 0 0 0,0 0 0 0 0,-1 0 0 0 0,0 0 0 0 0,-4-5 0 0 0,-2 0 114 0 0,1 2 0 0 0,-2-1 1 0 0,1 1-1 0 0,-1 1 1 0 0,-19-11-1 0 0,-74-39 432 0 0,100 55-484 0 0,0-1-1 0 0,1 1 0 0 0,-1-1 1 0 0,1 0-1 0 0,0 0 0 0 0,0 0 0 0 0,0 0 1 0 0,0 0-1 0 0,0 0 0 0 0,-3-8 0 0 0,5 11-72 0 0,1-1-1 0 0,0 1 0 0 0,0 0 0 0 0,0-1 0 0 0,0 1 0 0 0,0-1 0 0 0,0 1 0 0 0,0 0 0 0 0,0-1 0 0 0,0 1 1 0 0,0 0-1 0 0,0-1 0 0 0,0 1 0 0 0,0-1 0 0 0,0 1 0 0 0,0 0 0 0 0,0-1 0 0 0,0 1 0 0 0,0 0 0 0 0,1-1 1 0 0,-1 1-1 0 0,0 0 0 0 0,0-1 0 0 0,0 1 0 0 0,1 0 0 0 0,-1-1 0 0 0,0 1 0 0 0,0 0 0 0 0,1 0 0 0 0,-1-1 1 0 0,0 1-1 0 0,1 0 0 0 0,-1 0 0 0 0,0 0 0 0 0,1-1 0 0 0,-1 1 0 0 0,0 0 0 0 0,1 0 0 0 0,-1 0 0 0 0,0 0 1 0 0,1 0-1 0 0,-1 0 0 0 0,0 0 0 0 0,1 0 0 0 0,-1 0 0 0 0,1 0 0 0 0,-1 0 0 0 0,0 0 0 0 0,1 0 0 0 0,-1 0 1 0 0,0 0-1 0 0,1 0 0 0 0,0 0 0 0 0,19 3-797 0 0,-15 1-197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070"/>
    </inkml:context>
    <inkml:brush xml:id="br0">
      <inkml:brushProperty name="width" value="0.1" units="cm"/>
      <inkml:brushProperty name="height" value="0.1" units="cm"/>
      <inkml:brushProperty name="color" value="#F6630D"/>
    </inkml:brush>
  </inkml:definitions>
  <inkml:trace contextRef="#ctx0" brushRef="#br0">39 83 7421 0 0,'-14'4'166'0'0,"13"-4"-109"0"0,0 1 0 0 0,0-1-1 0 0,0 1 1 0 0,0-1 0 0 0,-1 1 0 0 0,1-1 0 0 0,0 0 0 0 0,0 0 0 0 0,0 1-1 0 0,0-1 1 0 0,-12-2 5099 0 0,21 2-3721 0 0,10 2-1345 0 0,14-5-28 0 0,92-11-20 0 0,16 2 16 0 0,309-21-34 0 0,-280 24-21 0 0,289 3-34 0 0,-457 6 16 0 0,-30 1-270 0 0,12-2-878 0 0,0-1 0 0 0,0 0 1 0 0,-17-6-1 0 0,21 6-108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409"/>
    </inkml:context>
    <inkml:brush xml:id="br0">
      <inkml:brushProperty name="width" value="0.1" units="cm"/>
      <inkml:brushProperty name="height" value="0.1" units="cm"/>
      <inkml:brushProperty name="color" value="#F6630D"/>
    </inkml:brush>
  </inkml:definitions>
  <inkml:trace contextRef="#ctx0" brushRef="#br0">12 25 9669 0 0,'-11'-10'255'0'0,"11"4"442"0"0,0 0 120 0 0,37 4 1704 0 0,5 2-2467 0 0,0 2 0 0 0,50 9-1 0 0,-77-8-51 0 0,0 0 0 0 0,-1 1 0 0 0,1 0 0 0 0,-1 2 0 0 0,0-1 0 0 0,0 2 0 0 0,0 0-1 0 0,-1 0 1 0 0,19 15 0 0 0,-28-19 2 0 0,0 1-1 0 0,0 0 0 0 0,0 0 1 0 0,0 0-1 0 0,-1 0 0 0 0,0 1 1 0 0,1-1-1 0 0,-2 1 0 0 0,1 0 1 0 0,0-1-1 0 0,-1 1 0 0 0,0 1 1 0 0,0-1-1 0 0,-1 0 1 0 0,0 0-1 0 0,1 1 0 0 0,-2-1 1 0 0,1 1-1 0 0,-1-1 0 0 0,0 7 1 0 0,-1-4 12 0 0,0 0-1 0 0,-1 0 1 0 0,0 0 0 0 0,0 0 0 0 0,-1 0 0 0 0,0-1 0 0 0,0 1 0 0 0,-1-1 0 0 0,0 0 0 0 0,0 0 0 0 0,0 0 0 0 0,-12 11 0 0 0,5-6-129 0 0,0 0 1 0 0,-1-1-1 0 0,0-1 1 0 0,-1 0-1 0 0,0-1 1 0 0,0 0-1 0 0,-1-1 1 0 0,-1-1-1 0 0,1 0 1 0 0,-1-1-1 0 0,0 0 1 0 0,0-1-1 0 0,-1-1 1 0 0,-21 3-1 0 0,20-3-530 0 0,15-3 471 0 0,0 0 0 0 0,-1-1 1 0 0,1 1-1 0 0,0-1 0 0 0,0 1 0 0 0,0-1 0 0 0,0 0 0 0 0,0 0 1 0 0,-1 0-1 0 0,1 0 0 0 0,0 0 0 0 0,0 0 0 0 0,0-1 0 0 0,0 1 1 0 0,0-1-1 0 0,-4-1 0 0 0,-2-3-1076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954"/>
    </inkml:context>
    <inkml:brush xml:id="br0">
      <inkml:brushProperty name="width" value="0.1" units="cm"/>
      <inkml:brushProperty name="height" value="0.1" units="cm"/>
      <inkml:brushProperty name="color" value="#F6630D"/>
    </inkml:brush>
  </inkml:definitions>
  <inkml:trace contextRef="#ctx0" brushRef="#br0">1 74 6313 0 0,'34'-67'1684'0'0,"-34"67"-1659"0"0,0 0 0 0 0,0 0 0 0 0,0 0 0 0 0,0-1 0 0 0,0 1 0 0 0,0 0 0 0 0,0 0 0 0 0,0 0 0 0 0,0-1 0 0 0,0 1 0 0 0,0 0 0 0 0,0 0 0 0 0,0 0 0 0 0,0-1 0 0 0,0 1 0 0 0,0 0 0 0 0,0 0 0 0 0,0 0 0 0 0,0 0 0 0 0,0-1 0 0 0,0 1 0 0 0,0 0 0 0 0,0 0 0 0 0,0 0 0 0 0,0-1 0 0 0,0 1 0 0 0,0 0 0 0 0,0 0 0 0 0,0 0 0 0 0,-1 0 0 0 0,1-1 0 0 0,0 1 0 0 0,0 0 0 0 0,0 0 0 0 0,0 0 0 0 0,0 0 0 0 0,-1 0 0 0 0,1 0 0 0 0,0 0 0 0 0,0-1 0 0 0,-1 1-19 0 0,1 1 1 0 0,0-1-1 0 0,0 0 1 0 0,0 0-1 0 0,-1 0 1 0 0,1 0-1 0 0,0 1 0 0 0,0-1 1 0 0,0 0-1 0 0,0 0 1 0 0,-1 0-1 0 0,1 1 1 0 0,0-1-1 0 0,0 0 1 0 0,0 0-1 0 0,0 1 0 0 0,0-1 1 0 0,0 0-1 0 0,0 0 1 0 0,0 1-1 0 0,0-1 1 0 0,-1 0-1 0 0,1 0 0 0 0,0 1 1 0 0,0-1-1 0 0,0 0 1 0 0,1 0-1 0 0,-1 1 1 0 0,0-1-1 0 0,0 0 1 0 0,0 0-1 0 0,0 1 0 0 0,0-1 1 0 0,0 0-1 0 0,0 0 1 0 0,0 1-1 0 0,0-1 1 0 0,1 0-1 0 0,-1 1 1 0 0,4 19 247 0 0,-1 2 1 0 0,1 29 0 0 0,-1-14 26 0 0,16 278 981 0 0,-1-25-311 0 0,-16-259-854 0 0,44 583 1013 0 0,1-165-1004 0 0,-46-440-107 0 0,0-3 6 0 0,0 1 1 0 0,0-1-1 0 0,0 0 1 0 0,1 0-1 0 0,-1 1 0 0 0,2-1 1 0 0,-1 0-1 0 0,1 0 0 0 0,-1-1 1 0 0,2 1-1 0 0,4 7 1 0 0,-7-13-7 0 0,0 1 0 0 0,0 0 0 0 0,0-1 1 0 0,0 1-1 0 0,1-1 0 0 0,-1 0 1 0 0,0 1-1 0 0,0-1 0 0 0,0 0 0 0 0,1 1 1 0 0,-1-1-1 0 0,0 0 0 0 0,0 0 1 0 0,1 0-1 0 0,-1 0 0 0 0,0 0 0 0 0,0-1 1 0 0,0 1-1 0 0,1 0 0 0 0,0-1 1 0 0,29-10-29 0 0,-19 6 24 0 0,86-25 4 0 0,1 4 1 0 0,1 5-1 0 0,1 4 1 0 0,132-5-1 0 0,413 23 33 0 0,65 38 437 0 0,248 6 1036 0 0,-921-45-1409 0 0,-7 2 31 0 0,-1-2 0 0 0,1-1 0 0 0,-1-2 0 0 0,34-6 0 0 0,-63 9-122 0 0,-1 0 0 0 0,0-1-1 0 0,0 1 1 0 0,1 0 0 0 0,-1 0-1 0 0,0 0 1 0 0,0 0 0 0 0,0 0-1 0 0,1 0 1 0 0,-1 0 0 0 0,0-1-1 0 0,0 1 1 0 0,0 0 0 0 0,1 0-1 0 0,-1 0 1 0 0,0-1 0 0 0,0 1-1 0 0,0 0 1 0 0,0 0 0 0 0,1 0-1 0 0,-1-1 1 0 0,0 1 0 0 0,0 0-1 0 0,0 0 1 0 0,0-1 0 0 0,0 1-1 0 0,0 0 1 0 0,0 0 0 0 0,0-1 0 0 0,0 1-1 0 0,0 0 1 0 0,0 0 0 0 0,0-1-1 0 0,0 1 1 0 0,0 0 0 0 0,0 0-1 0 0,0-1 1 0 0,0 1 0 0 0,0 0-1 0 0,0 0 1 0 0,0-1 0 0 0,0 1-1 0 0,-1 0 1 0 0,1 0 0 0 0,0 0-1 0 0,0-1 1 0 0,0 1 0 0 0,0 0-1 0 0,0 0 1 0 0,-1 0 0 0 0,1-1-1 0 0,0 1 1 0 0,0 0 0 0 0,0 0-1 0 0,-1 0 1 0 0,1 0 0 0 0,0 0-1 0 0,0-1 1 0 0,-1 1 0 0 0,1 0 0 0 0,0 0-1 0 0,0 0 1 0 0,-1 0 0 0 0,1 0-1 0 0,-16-10-127 0 0,-23-7-457 0 0,-124-47-4010 0 0,111 48 2916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8.635"/>
    </inkml:context>
    <inkml:brush xml:id="br0">
      <inkml:brushProperty name="width" value="0.1" units="cm"/>
      <inkml:brushProperty name="height" value="0.1" units="cm"/>
      <inkml:brushProperty name="color" value="#F6630D"/>
    </inkml:brush>
  </inkml:definitions>
  <inkml:trace contextRef="#ctx0" brushRef="#br0">1 253 6437 0 0,'0'0'2'0'0,"0"-1"0"0"0,0 1 0 0 0,0-1 1 0 0,0 1-1 0 0,1-1 0 0 0,-1 1 0 0 0,0-1 1 0 0,0 1-1 0 0,1-1 0 0 0,-1 1 1 0 0,0-1-1 0 0,1 1 0 0 0,-1-1 0 0 0,0 1 1 0 0,1 0-1 0 0,-1-1 0 0 0,0 1 0 0 0,1 0 1 0 0,-1-1-1 0 0,1 1 0 0 0,-1 0 0 0 0,1 0 1 0 0,-1-1-1 0 0,1 1 0 0 0,-1 0 1 0 0,1 0-1 0 0,-1 0 0 0 0,1 0 0 0 0,-1-1 1 0 0,1 1-1 0 0,0 0 0 0 0,23-5 241 0 0,482-15-152 0 0,-83 7 125 0 0,959-110 1313 0 0,-392 61-858 0 0,-843 56-498 0 0,-122 2 132 0 0,-21 1 93 0 0,-15-1 21 0 0,-3 3-330 0 0,0 1 1 0 0,0 0 0 0 0,0 1 0 0 0,0 1 0 0 0,-19 4 0 0 0,27-5-80 0 0,-39 7-12 0 0,45-8 5 0 0,0 0 0 0 0,-1 0 0 0 0,1 0 1 0 0,0 0-1 0 0,-1 0 0 0 0,1 0 0 0 0,-1 1 0 0 0,1-1 0 0 0,0 0 0 0 0,-1 0 0 0 0,1 1 1 0 0,0-1-1 0 0,0 0 0 0 0,-1 0 0 0 0,1 1 0 0 0,0-1 0 0 0,0 0 0 0 0,-1 1 1 0 0,1-1-1 0 0,0 0 0 0 0,0 1 0 0 0,0-1 0 0 0,-1 0 0 0 0,1 1 0 0 0,0-1 0 0 0,0 1 1 0 0,0-1-1 0 0,0 0 0 0 0,0 1 0 0 0,0-1 0 0 0,0 1 0 0 0,0-1 0 0 0,0 0 0 0 0,0 1 1 0 0,0-1-1 0 0,0 1 0 0 0,0 0 0 0 0,5 18 128 0 0,-3-14-92 0 0,10 42 124 0 0,-1 1-1 0 0,-3 0 1 0 0,4 67-1 0 0,-31 325 543 0 0,-1-52 259 0 0,41 326 197 0 0,31-300-936 0 0,-51-408-224 0 0,0-2 6 0 0,-1 0 0 0 0,1 0 0 0 0,0 0-1 0 0,0 0 1 0 0,0-1 0 0 0,1 1 0 0 0,3 7 0 0 0,-5-11-6 0 0,0 0-1 0 0,0 0 1 0 0,0 0 0 0 0,0 0 0 0 0,0 0 0 0 0,1 0-1 0 0,-1 1 1 0 0,0-1 0 0 0,0 0 0 0 0,0 0 0 0 0,0 0 0 0 0,1 0-1 0 0,-1 0 1 0 0,0 0 0 0 0,0 0 0 0 0,0 0 0 0 0,1 0-1 0 0,-1 0 1 0 0,0 0 0 0 0,0 0 0 0 0,0 0 0 0 0,1 0 0 0 0,-1 0-1 0 0,0 0 1 0 0,0 0 0 0 0,0 0 0 0 0,0 0 0 0 0,1 0-1 0 0,-1 0 1 0 0,0 0 0 0 0,0-1 0 0 0,0 1 0 0 0,0 0-1 0 0,1 0 1 0 0,-1 0 0 0 0,0 0 0 0 0,0 0 0 0 0,0 0 0 0 0,0-1-1 0 0,0 1 1 0 0,0 0 0 0 0,1 0 0 0 0,-1 0 0 0 0,0 0-1 0 0,0-1 1 0 0,0 1 0 0 0,0 0 0 0 0,0 0 0 0 0,0 0 0 0 0,0 0-1 0 0,0-1 1 0 0,0 1 0 0 0,0 0 0 0 0,0 0 0 0 0,0 0-1 0 0,0-1 1 0 0,0 1 0 0 0,5-16-80 0 0,-4 11-22 0 0,3-7-526 0 0,-1 0-1 0 0,0-1 1 0 0,-1 1-1 0 0,2-26 1 0 0,-7 6-941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9.590"/>
    </inkml:context>
    <inkml:brush xml:id="br0">
      <inkml:brushProperty name="width" value="0.1" units="cm"/>
      <inkml:brushProperty name="height" value="0.1" units="cm"/>
      <inkml:brushProperty name="color" value="#F6630D"/>
    </inkml:brush>
  </inkml:definitions>
  <inkml:trace contextRef="#ctx0" brushRef="#br0">550 45 7037 0 0,'6'-42'1207'0'0,"-6"42"-1197"0"0,0 0-1 0 0,0-1 1 0 0,0 1-1 0 0,0 0 1 0 0,0 0-1 0 0,0 0 1 0 0,0 0-1 0 0,1 0 1 0 0,-1 0-1 0 0,0 0 0 0 0,0 0 1 0 0,0 0-1 0 0,0 0 1 0 0,0 0-1 0 0,0 0 1 0 0,0 0-1 0 0,0-1 1 0 0,0 1-1 0 0,0 0 1 0 0,0 0-1 0 0,-1 0 1 0 0,1 0-1 0 0,0 0 1 0 0,0 0-1 0 0,0 0 1 0 0,0 0-1 0 0,0 0 1 0 0,0 0-1 0 0,0 0 1 0 0,0 0-1 0 0,0 0 1 0 0,0 0-1 0 0,0-1 1 0 0,0 1-1 0 0,0 0 1 0 0,0 0-1 0 0,0 0 1 0 0,0 0-1 0 0,0 0 1 0 0,0 0-1 0 0,0 0 1 0 0,-1 0-1 0 0,1 0 1 0 0,0 0-1 0 0,0 0 1 0 0,0 0-1 0 0,0 0 1 0 0,0 0-1 0 0,0 0 1 0 0,0 0-1 0 0,0 0 1 0 0,0 0-1 0 0,0 0 1 0 0,0 0-1 0 0,0 0 1 0 0,-1 0-1 0 0,1 0 1 0 0,0 0-1 0 0,0 0 1 0 0,0 0-1 0 0,0 0 1 0 0,0 0-1 0 0,0 0 1 0 0,0 0-1 0 0,0 0 1 0 0,0 0-1 0 0,0 0 1 0 0,0 1-1 0 0,-6 5 395 0 0,-3 9-62 0 0,-4 9-57 0 0,-138 243 1014 0 0,119-217-1285 0 0,-3-2 0 0 0,-1-1-1 0 0,-51 50 1 0 0,83-93-13 0 0,-153 142 35 0 0,155-144-33 0 0,0-1 0 0 0,0 1 0 0 0,0 0 0 0 0,0 0 0 0 0,1 0 0 0 0,-1 0-1 0 0,0 1 1 0 0,1-1 0 0 0,0 0 0 0 0,-1 1 0 0 0,1-1 0 0 0,0 1 0 0 0,0-1 0 0 0,1 1 0 0 0,-2 3 0 0 0,6-5 52 0 0,0 0-1 0 0,0 0 1 0 0,0 0 0 0 0,0-1 0 0 0,0 0 0 0 0,6 0 0 0 0,202-8 643 0 0,519-15-706 0 0,0 29 24 0 0,34 0 217 0 0,-236-22 1126 0 0,-519 14-377 0 0,-23-1-521 0 0,-25 0-163 0 0,-163 14-89 0 0,185-8-203 0 0,13-2-10 0 0,-1 0 1 0 0,1 0 0 0 0,0-1-1 0 0,0 1 1 0 0,-1-1 0 0 0,1 0-1 0 0,0 0 1 0 0,-5-1-1 0 0,10 1-10 0 0,0 0 0 0 0,-1 0 0 0 0,1 0-1 0 0,0-1 1 0 0,0 1 0 0 0,-1-1 0 0 0,1 1-1 0 0,0-1 1 0 0,-1 1 0 0 0,1-1-1 0 0,-1 0 1 0 0,1 0 0 0 0,-1 0 0 0 0,1 0-1 0 0,-1 0 1 0 0,0 0 0 0 0,1 0-1 0 0,-1-1 1 0 0,0 1 0 0 0,1-2 0 0 0,23-30-118 0 0,-10 2 100 0 0,0 0 0 0 0,-3-1-1 0 0,17-64 1 0 0,-7 23 12 0 0,44-109-1 0 0,-54 155 12 0 0,2 0 0 0 0,0 0 0 0 0,2 2-1 0 0,27-35 1 0 0,-38 55 7 0 0,0-1-1 0 0,0 1 1 0 0,0 0 0 0 0,1 1 0 0 0,0-1-1 0 0,0 1 1 0 0,0 0 0 0 0,1 1-1 0 0,-1 0 1 0 0,10-4 0 0 0,-5 8 69 0 0,-10-1-84 0 0,-1 0 1 0 0,0 0 0 0 0,0 0-1 0 0,0 0 1 0 0,1 1-1 0 0,-1-1 1 0 0,0 0 0 0 0,0 0-1 0 0,1 0 1 0 0,-1 0 0 0 0,0 0-1 0 0,0 0 1 0 0,1 0-1 0 0,-1 0 1 0 0,0 0 0 0 0,0 0-1 0 0,1 0 1 0 0,-1 0 0 0 0,0 0-1 0 0,0 0 1 0 0,1 0-1 0 0,-1 0 1 0 0,0 0 0 0 0,0 0-1 0 0,1 0 1 0 0,-1 0 0 0 0,0 0-1 0 0,0-1 1 0 0,1 1 0 0 0,-1 0-1 0 0,0 0 1 0 0,0 0-1 0 0,0 0 1 0 0,1-1 0 0 0,-1 1-1 0 0,0 0 1 0 0,0 0 0 0 0,0 0-1 0 0,0-1 1 0 0,1 1-1 0 0,-1 0 1 0 0,0 0 0 0 0,0 0-1 0 0,0-1 1 0 0,0 1 0 0 0,0 0-1 0 0,0 0 1 0 0,0-1-1 0 0,0 1 1 0 0,0 0 0 0 0,0 0-1 0 0,0-1 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1.533"/>
    </inkml:context>
    <inkml:brush xml:id="br0">
      <inkml:brushProperty name="width" value="0.1" units="cm"/>
      <inkml:brushProperty name="height" value="0.1" units="cm"/>
      <inkml:brushProperty name="color" value="#F6630D"/>
    </inkml:brush>
  </inkml:definitions>
  <inkml:trace contextRef="#ctx0" brushRef="#br0">12 67 7261 0 0,'-8'-5'86'0'0,"4"6"123"0"0,7 6 6 0 0,2 2-91 0 0,0 1 0 0 0,0-1 0 0 0,-1 1 0 0 0,-1 0 0 0 0,4 16 0 0 0,8 56 408 0 0,-12-58-463 0 0,2 27-2 0 0,-1 83 0 0 0,-4-107-54 0 0,-2-53-61 0 0,-10-42-1 0 0,7 44 33 0 0,-27-178 200 0 0,31 193-128 0 0,-2-49 384 0 0,3 52-333 0 0,0 1-1 0 0,0 0 1 0 0,1-1 0 0 0,0 1-1 0 0,0 0 1 0 0,0 0-1 0 0,1-1 1 0 0,2-5 0 0 0,-2 9-90 0 0,-1 0 0 0 0,1 1 0 0 0,0-1 0 0 0,-1 1 0 0 0,1-1 0 0 0,0 1 0 0 0,0 0 0 0 0,0-1 0 0 0,0 1 0 0 0,0 0 0 0 0,0 0 0 0 0,0 1 0 0 0,0-1 0 0 0,1 0 0 0 0,-1 1 0 0 0,0-1 0 0 0,0 1 0 0 0,1 0 0 0 0,3 0 0 0 0,48 1-91 0 0,-52-1 80 0 0,17 2-6 0 0,1 0 1 0 0,29 10-1 0 0,-43-11 2 0 0,-1 0 0 0 0,1 1 0 0 0,-1 0 0 0 0,0 0 0 0 0,0 1 0 0 0,0 0 0 0 0,0-1 0 0 0,0 2 0 0 0,-1-1 1 0 0,1 0-1 0 0,-1 1 0 0 0,0 0 0 0 0,7 8 0 0 0,-9-10-2 0 0,-1 1 0 0 0,0-1 1 0 0,0 0-1 0 0,1 1 0 0 0,-1-1 1 0 0,-1 1-1 0 0,1-1 0 0 0,0 1 1 0 0,-1-1-1 0 0,1 1 0 0 0,-1-1 1 0 0,0 1-1 0 0,1 0 0 0 0,-1-1 1 0 0,-1 1-1 0 0,1 0 1 0 0,0-1-1 0 0,-1 1 0 0 0,1-1 1 0 0,-1 1-1 0 0,0-1 0 0 0,0 1 1 0 0,0-1-1 0 0,0 1 0 0 0,0-1 1 0 0,0 0-1 0 0,-1 1 0 0 0,1-1 1 0 0,-1 0-1 0 0,0 0 0 0 0,1 0 1 0 0,-4 2-1 0 0,-6 6 3 0 0,-1-2 1 0 0,0 1-1 0 0,0-2 1 0 0,-26 13-1 0 0,3-1-15 0 0,34-19 13 0 0,1 0-1 0 0,0 0 0 0 0,0 0 0 0 0,-1 0 0 0 0,1 0 0 0 0,0 0 1 0 0,0 0-1 0 0,-1 0 0 0 0,1 0 0 0 0,0 0 0 0 0,0 1 0 0 0,-1-1 1 0 0,1 0-1 0 0,0 0 0 0 0,0 0 0 0 0,0 1 0 0 0,-1-1 1 0 0,1 0-1 0 0,0 0 0 0 0,0 0 0 0 0,0 1 0 0 0,0-1 0 0 0,-1 0 1 0 0,1 0-1 0 0,0 1 0 0 0,0-1 0 0 0,0 0 0 0 0,0 0 1 0 0,0 1-1 0 0,0-1 0 0 0,0 0 0 0 0,0 0 0 0 0,0 1 0 0 0,0-1 1 0 0,0 0-1 0 0,0 1 0 0 0,0-1 0 0 0,0 0 0 0 0,0 0 1 0 0,0 1-1 0 0,0-1 0 0 0,0 0 0 0 0,0 0 0 0 0,0 1 0 0 0,1-1 1 0 0,-1 0-1 0 0,0 0 0 0 0,0 1 0 0 0,0-1 0 0 0,0 0 0 0 0,1 0 1 0 0,-1 1-1 0 0,0-1 0 0 0,0 0 0 0 0,0 0 0 0 0,1 0 1 0 0,-1 0-1 0 0,0 0 0 0 0,0 1 0 0 0,1-1 0 0 0,-1 0 0 0 0,0 0 1 0 0,0 0-1 0 0,1 0 0 0 0,-1 0 0 0 0,0 0 0 0 0,1 0 0 0 0,28 8 14 0 0,-10-4 40 0 0,29 10 76 0 0,-29-10-78 0 0,1 2-1 0 0,-1 0 1 0 0,0 2 0 0 0,0 0-1 0 0,24 14 1 0 0,-40-19-42 0 0,0-1 0 0 0,0 1 0 0 0,0 0 0 0 0,-1 0 0 0 0,1 1 1 0 0,-1-1-1 0 0,0 0 0 0 0,0 1 0 0 0,0-1 0 0 0,0 1 0 0 0,-1 0 0 0 0,1-1 1 0 0,-1 1-1 0 0,0 0 0 0 0,0 0 0 0 0,-1 0 0 0 0,1 0 0 0 0,0 4 0 0 0,-1-3 36 0 0,0 0-1 0 0,0 0 1 0 0,0 0-1 0 0,0-1 1 0 0,-1 1-1 0 0,0 0 1 0 0,0-1-1 0 0,0 1 1 0 0,-1 0-1 0 0,1-1 1 0 0,-1 0-1 0 0,0 1 1 0 0,0-1-1 0 0,-1 0 1 0 0,-2 4-1 0 0,-1-2-17 0 0,0-1 0 0 0,0 0-1 0 0,-1 0 1 0 0,0 0 0 0 0,0-1-1 0 0,0 0 1 0 0,0-1 0 0 0,0 1-1 0 0,-1-2 1 0 0,1 1-1 0 0,-1-1 1 0 0,0 0 0 0 0,-16 2-1 0 0,-2-1-5 0 0,0-1 0 0 0,0-2 0 0 0,-27-2 0 0 0,42 2-22 0 0,0-1 0 0 0,0-1 0 0 0,0 0 1 0 0,0 0-1 0 0,-12-6 0 0 0,20 7-43 0 0,0 0 0 0 0,0-1 1 0 0,0 1-1 0 0,0-1 0 0 0,0 0 1 0 0,0 0-1 0 0,1 0 0 0 0,-1-1 0 0 0,0 1 1 0 0,1 0-1 0 0,0-1 0 0 0,0 0 1 0 0,0 0-1 0 0,0 1 0 0 0,0-1 1 0 0,0 0-1 0 0,1-1 0 0 0,-1 1 0 0 0,1 0 1 0 0,-1-5-1 0 0,0 3-135 0 0,1 0-1 0 0,-1 0 1 0 0,1 0-1 0 0,1 0 1 0 0,-1-1-1 0 0,1 1 0 0 0,0 0 1 0 0,0 0-1 0 0,1-1 1 0 0,-1 1-1 0 0,1 0 1 0 0,0 0-1 0 0,0 0 1 0 0,1 0-1 0 0,0 0 1 0 0,0 0-1 0 0,0 0 1 0 0,0 1-1 0 0,1-1 1 0 0,0 1-1 0 0,0 0 1 0 0,0-1-1 0 0,0 1 1 0 0,1 1-1 0 0,-1-1 1 0 0,1 0-1 0 0,8-5 1 0 0,9-4-646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1.967"/>
    </inkml:context>
    <inkml:brush xml:id="br0">
      <inkml:brushProperty name="width" value="0.1" units="cm"/>
      <inkml:brushProperty name="height" value="0.1" units="cm"/>
      <inkml:brushProperty name="color" value="#F6630D"/>
    </inkml:brush>
  </inkml:definitions>
  <inkml:trace contextRef="#ctx0" brushRef="#br0">12 154 8793 0 0,'-7'-13'-213'0'0,"2"5"455"0"0,6 8-226 0 0,-1-1 0 0 0,1 1 0 0 0,-1 0 1 0 0,1-1-1 0 0,-1 1 0 0 0,1 0 0 0 0,-1-1 0 0 0,1 1 0 0 0,-1 0 0 0 0,1 0 0 0 0,0-1 1 0 0,-1 1-1 0 0,1 0 0 0 0,-1 0 0 0 0,1 0 0 0 0,0 0 0 0 0,-1 0 0 0 0,1 0 0 0 0,-1 0 1 0 0,1 0-1 0 0,0 0 0 0 0,0 0 3 0 0,0 0 0 0 0,-1 0 0 0 0,1-1 0 0 0,0 1 1 0 0,0 0-1 0 0,-1 0 0 0 0,1 0 0 0 0,0 0 0 0 0,-1 1 0 0 0,1-1 1 0 0,0 0-1 0 0,-1 0 0 0 0,1 0 0 0 0,0 0 0 0 0,-1 1 0 0 0,1-1 0 0 0,0 0 1 0 0,-1 1-1 0 0,1-1 0 0 0,-1 0 0 0 0,1 1 0 0 0,0-1 0 0 0,-1 1 1 0 0,1-1-1 0 0,-1 1 0 0 0,0-1 0 0 0,1 1 0 0 0,-1 0 0 0 0,1-1 1 0 0,-1 1-1 0 0,1 0 0 0 0,0 26-80 0 0,-2-10 89 0 0,-9 144 74 0 0,7-126-92 0 0,-4 1 298 0 0,5-27-78 0 0,3-26-90 0 0,8-50 116 0 0,15-87-162 0 0,-19 134-87 0 0,0 1 0 0 0,2-1 1 0 0,0 1-1 0 0,1 0 0 0 0,15-26 0 0 0,-21 41 2 0 0,1 0 0 0 0,-1 0 0 0 0,1 0 0 0 0,0 1-1 0 0,0-1 1 0 0,1 1 0 0 0,-1 0 0 0 0,1 0-1 0 0,6-5 1 0 0,-9 8-5 0 0,0-1 0 0 0,1 1 0 0 0,-1-1 0 0 0,0 1 0 0 0,1 0 0 0 0,-1 0 0 0 0,0-1-1 0 0,0 1 1 0 0,1 0 0 0 0,-1 0 0 0 0,0 0 0 0 0,1 1 0 0 0,-1-1 0 0 0,0 0 0 0 0,1 0 0 0 0,-1 1 0 0 0,0-1-1 0 0,0 1 1 0 0,1-1 0 0 0,-1 1 0 0 0,0-1 0 0 0,0 1 0 0 0,0 0 0 0 0,0-1 0 0 0,0 1 0 0 0,0 0-1 0 0,0 0 1 0 0,0 0 0 0 0,0 0 0 0 0,0 0 0 0 0,0 0 0 0 0,0 0 0 0 0,-1 0 0 0 0,1 0 0 0 0,-1 1 0 0 0,1-1-1 0 0,0 2 1 0 0,7 12 20 0 0,0 0 0 0 0,-2 0-1 0 0,0 1 1 0 0,0 0 0 0 0,-2 1-1 0 0,4 17 1 0 0,6 102 242 0 0,-7-55-90 0 0,-5-65-236 0 0,0 0-1 0 0,1 0 1 0 0,1 0-1 0 0,6 16 1 0 0,-10-32-1 0 0,0 1 0 0 0,-1-1 0 0 0,1 0 1 0 0,0 0-1 0 0,-1 1 0 0 0,1-1 0 0 0,0 0 1 0 0,-1 0-1 0 0,1 1 0 0 0,0-1 0 0 0,-1 0 1 0 0,1 0-1 0 0,-1 0 0 0 0,1 0 0 0 0,0 0 1 0 0,-1 1-1 0 0,1-1 0 0 0,-1 0 0 0 0,1 0 1 0 0,-1 0-1 0 0,1 0 0 0 0,0 0 0 0 0,-1 0 1 0 0,1-1-1 0 0,-1 1 0 0 0,1 0 0 0 0,0 0 0 0 0,-1 0 1 0 0,1 0-1 0 0,-1 0 0 0 0,1 0 0 0 0,0-1 1 0 0,-1 1-1 0 0,1 0 0 0 0,0 0 0 0 0,-1-1 1 0 0,1 1-1 0 0,0 0 0 0 0,-1-1 0 0 0,1 1 1 0 0,0 0-1 0 0,0-1 0 0 0,-1 1 0 0 0,1 0 1 0 0,0-1-1 0 0,0 1 0 0 0,0 0 0 0 0,-1-1 1 0 0,1 1-1 0 0,0-1 0 0 0,0 1 0 0 0,0 0 0 0 0,0-2 1 0 0,-2-3-964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2.307"/>
    </inkml:context>
    <inkml:brush xml:id="br0">
      <inkml:brushProperty name="width" value="0.1" units="cm"/>
      <inkml:brushProperty name="height" value="0.1" units="cm"/>
      <inkml:brushProperty name="color" value="#F6630D"/>
    </inkml:brush>
  </inkml:definitions>
  <inkml:trace contextRef="#ctx0" brushRef="#br0">43 18 6249 0 0,'-20'2'424'0'0,"-3"1"-107"0"0,105-12 3785 0 0,-26 4-4172 0 0,13-1-1927 0 0,-46 4 1197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063"/>
    </inkml:context>
    <inkml:brush xml:id="br0">
      <inkml:brushProperty name="width" value="0.1" units="cm"/>
      <inkml:brushProperty name="height" value="0.1" units="cm"/>
      <inkml:brushProperty name="color" value="#F6630D"/>
    </inkml:brush>
  </inkml:definitions>
  <inkml:trace contextRef="#ctx0" brushRef="#br0">11 207 7969 0 0,'1'-16'2524'0'0,"-3"20"-1018"0"0,2-3-1396 0 0,-1 2 23 0 0,1 1 1 0 0,-1-1-1 0 0,1 1 0 0 0,0 0 1 0 0,0-1-1 0 0,2 7 0 0 0,-2 23-2 0 0,-5 12 103 0 0,2 0 1 0 0,2 0-1 0 0,6 61 0 0 0,-2-45-94 0 0,10 40 64 0 0,-5-50-225 0 0,-7-38 37 0 0,-1-16 84 0 0,-5-29 84 0 0,-6-59-150 0 0,3-1 0 0 0,6-117 0 0 0,3 177 34 0 0,1 0 0 0 0,2 0 1 0 0,2 0-1 0 0,12-44 0 0 0,-16 71-72 0 0,0-1 1 0 0,0 1-1 0 0,0 0 0 0 0,1 0 1 0 0,-1 0-1 0 0,1 0 1 0 0,1 0-1 0 0,-1 1 0 0 0,0 0 1 0 0,1-1-1 0 0,0 1 0 0 0,0 0 1 0 0,0 1-1 0 0,1-1 0 0 0,-1 1 1 0 0,1 0-1 0 0,0 0 1 0 0,0 0-1 0 0,0 1 0 0 0,0 0 1 0 0,0 0-1 0 0,1 0 0 0 0,-1 0 1 0 0,1 1-1 0 0,-1 0 0 0 0,1 0 1 0 0,-1 0-1 0 0,1 1 1 0 0,-1 0-1 0 0,1 0 0 0 0,0 0 1 0 0,-1 1-1 0 0,1 0 0 0 0,-1 0 1 0 0,1 0-1 0 0,9 5 0 0 0,-4-2-1 0 0,0 2 1 0 0,-1-1-1 0 0,0 1 0 0 0,0 1 0 0 0,-1 0 0 0 0,1 0 0 0 0,-1 1 0 0 0,-1 0 0 0 0,0 1 0 0 0,13 16 1 0 0,-15-17 3 0 0,-1 0 0 0 0,0 0 0 0 0,0 1 1 0 0,-1-1-1 0 0,0 1 0 0 0,0 0 0 0 0,-1 0 1 0 0,-1 0-1 0 0,1 1 0 0 0,-1-1 1 0 0,-1 1-1 0 0,0-1 0 0 0,0 15 0 0 0,-1-16 0 0 0,-1-1 0 0 0,0 1 0 0 0,-1 0 0 0 0,0 0 0 0 0,0-1 0 0 0,0 1 0 0 0,-1-1 0 0 0,-1 1 0 0 0,1-1-1 0 0,-1 0 1 0 0,0 0 0 0 0,0-1 0 0 0,-1 1 0 0 0,0-1 0 0 0,0 0 0 0 0,-7 5 0 0 0,2-2 13 0 0,0-1 0 0 0,-1-1 0 0 0,1 0-1 0 0,-2 0 1 0 0,1-1 0 0 0,-1-1 0 0 0,0 0 0 0 0,0 0 0 0 0,-13 2 0 0 0,17-4 15 0 0,-1-1 1 0 0,1 0-1 0 0,-1-1 0 0 0,0 0 0 0 0,1 0 0 0 0,-13-2 1 0 0,21 1-25 0 0,0 0 1 0 0,1 0 0 0 0,-1 0 0 0 0,0 0 0 0 0,0 0-1 0 0,0-1 1 0 0,0 1 0 0 0,0 0 0 0 0,1 0-1 0 0,-1 0 1 0 0,0 0 0 0 0,0-1 0 0 0,0 1-1 0 0,0 0 1 0 0,0 0 0 0 0,0 0 0 0 0,0-1-1 0 0,0 1 1 0 0,0 0 0 0 0,0 0 0 0 0,0-1-1 0 0,0 1 1 0 0,0 0 0 0 0,0 0 0 0 0,0 0-1 0 0,0-1 1 0 0,0 1 0 0 0,0 0 0 0 0,0 0-1 0 0,0 0 1 0 0,0-1 0 0 0,0 1 0 0 0,0 0-1 0 0,0 0 1 0 0,0 0 0 0 0,-1-1 0 0 0,1 1-1 0 0,0 0 1 0 0,0 0 0 0 0,0 0 0 0 0,0 0-1 0 0,0-1 1 0 0,-1 1 0 0 0,1 0 0 0 0,0 0-1 0 0,0 0 1 0 0,0 0 0 0 0,0 0 0 0 0,-1 0-1 0 0,1 0 1 0 0,0 0 0 0 0,0-1 0 0 0,0 1-1 0 0,-1 0 1 0 0,1 0 0 0 0,0 0 0 0 0,0 0-1 0 0,-1 0 1 0 0,1 0 0 0 0,0 0 0 0 0,0 0-1 0 0,0 0 1 0 0,-1 0 0 0 0,1 0 0 0 0,0 1-1 0 0,0-1 1 0 0,-1 0 0 0 0,16-9 74 0 0,-1 5-84 0 0,0 2 1 0 0,1-1-1 0 0,-1 2 1 0 0,0 0-1 0 0,1 1 0 0 0,-1 0 1 0 0,0 1-1 0 0,1 1 1 0 0,13 3-1 0 0,1 1-8 0 0,1 2 0 0 0,-2 1 1 0 0,37 17-1 0 0,-44-16 16 0 0,0 1 0 0 0,28 18-1 0 0,-44-26 0 0 0,0 1 0 0 0,0-1 0 0 0,-1 1 0 0 0,1 0-1 0 0,-1 1 1 0 0,0-1 0 0 0,0 1 0 0 0,0 0-1 0 0,-1 0 1 0 0,0 0 0 0 0,0 0 0 0 0,0 0 0 0 0,0 1-1 0 0,2 9 1 0 0,-4-13 7 0 0,-1 1 0 0 0,0-1 0 0 0,0 0-1 0 0,0 1 1 0 0,0-1 0 0 0,-1 0 0 0 0,1 1 0 0 0,-1-1 0 0 0,1 0-1 0 0,-1 0 1 0 0,0 1 0 0 0,0-1 0 0 0,0 0 0 0 0,0 0 0 0 0,0 0-1 0 0,0 0 1 0 0,-1 0 0 0 0,1 0 0 0 0,0 0 0 0 0,-1-1 0 0 0,0 1-1 0 0,1 0 1 0 0,-1-1 0 0 0,0 0 0 0 0,0 1 0 0 0,-4 1 0 0 0,-4 3 42 0 0,0-1 1 0 0,0 0-1 0 0,-23 7 1 0 0,6-4-13 0 0,0-1-1 0 0,-1-1 1 0 0,0-2-1 0 0,-30 1 1 0 0,10-4-184 0 0,-76-7 1 0 0,113 5 65 0 0,-8-1-102 0 0,1 0 0 0 0,-22-6 0 0 0,37 7 74 0 0,-1 0 0 0 0,0 0 0 0 0,0-1 0 0 0,1 1 0 0 0,-1-1-1 0 0,1 0 1 0 0,-1 0 0 0 0,1 0 0 0 0,0 0 0 0 0,0 0 0 0 0,0-1 0 0 0,0 1 0 0 0,0-1 0 0 0,0 0-1 0 0,1 0 1 0 0,-4-5 0 0 0,5 3-121 0 0,0 0-1 0 0,0 1 1 0 0,0-1-1 0 0,1 0 1 0 0,0 1-1 0 0,0-1 1 0 0,0 0-1 0 0,1 0 1 0 0,-1 1-1 0 0,3-8 1 0 0,-1-6-544 0 0,-1 12 577 0 0,1 1 1 0 0,-1-1-1 0 0,1 0 1 0 0,0 1-1 0 0,0-1 1 0 0,1 1-1 0 0,-1 0 1 0 0,1 0-1 0 0,1 0 1 0 0,-1 0-1 0 0,1 0 1 0 0,-1 0-1 0 0,8-5 1 0 0,12-17-713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2.647"/>
    </inkml:context>
    <inkml:brush xml:id="br0">
      <inkml:brushProperty name="width" value="0.1" units="cm"/>
      <inkml:brushProperty name="height" value="0.1" units="cm"/>
      <inkml:brushProperty name="color" value="#F6630D"/>
    </inkml:brush>
  </inkml:definitions>
  <inkml:trace contextRef="#ctx0" brushRef="#br0">376 121 7261 0 0,'0'-8'18'0'0,"-1"1"0"0"0,0 0 0 0 0,0 0 0 0 0,-1 0 1 0 0,0 0-1 0 0,0 0 0 0 0,-7-13 0 0 0,0-3 393 0 0,10 6 403 0 0,-1 8 232 0 0,0 9-1006 0 0,-1-1-1 0 0,0 1 0 0 0,1 0 0 0 0,-1 0 1 0 0,1 0-1 0 0,-1 0 0 0 0,1 0 1 0 0,-1 0-1 0 0,0 0 0 0 0,1 0 0 0 0,-1 0 1 0 0,1 0-1 0 0,-1 0 0 0 0,0 0 1 0 0,1 0-1 0 0,-1 0 0 0 0,1 1 0 0 0,-1-1 1 0 0,1 0-1 0 0,-1 0 0 0 0,0 1 1 0 0,-13 4 89 0 0,0 1 0 0 0,1 0 1 0 0,-23 15-1 0 0,31-18-116 0 0,0 1-1 0 0,0 0 1 0 0,0 0 0 0 0,1 0-1 0 0,0 0 1 0 0,-1 1 0 0 0,2-1-1 0 0,-1 1 1 0 0,1 0 0 0 0,-1 0-1 0 0,1 1 1 0 0,-3 6 0 0 0,5-7 36 0 0,1-1 1 0 0,-1 1-1 0 0,1-1 1 0 0,-1 1 0 0 0,2-1-1 0 0,-1 1 1 0 0,0-1-1 0 0,1 1 1 0 0,0-1 0 0 0,0 1-1 0 0,0-1 1 0 0,0 0-1 0 0,1 0 1 0 0,-1 1-1 0 0,1-1 1 0 0,1 0 0 0 0,-1-1-1 0 0,0 1 1 0 0,6 7-1 0 0,7 7 84 0 0,0-1-1 0 0,26 24 1 0 0,-36-36-120 0 0,36 29 211 0 0,-30-26-137 0 0,0 0 1 0 0,-1 1-1 0 0,0 0 1 0 0,0 1-1 0 0,12 17 1 0 0,-21-26-72 0 0,0 0 0 0 0,-1 0 0 0 0,1 0 0 0 0,0 0 0 0 0,-1 0 1 0 0,1 0-1 0 0,-1 0 0 0 0,0 0 0 0 0,1 0 0 0 0,-1 0 0 0 0,0 1 1 0 0,0-1-1 0 0,1 0 0 0 0,-1 0 0 0 0,0 0 0 0 0,0 1 0 0 0,0-1 1 0 0,0 0-1 0 0,-1 0 0 0 0,1 0 0 0 0,0 0 0 0 0,0 0 0 0 0,-2 3 1 0 0,1-3 22 0 0,0 1 0 0 0,0-1 0 0 0,0 0 0 0 0,-1 1 0 0 0,1-1 0 0 0,-1 0 0 0 0,1 0 0 0 0,-1 0 0 0 0,1 0 0 0 0,-1 0 0 0 0,0 0 0 0 0,1 0 0 0 0,-4 1 0 0 0,-5 1 159 0 0,0-1 0 0 0,-1 0 0 0 0,1 0 0 0 0,-12 0 0 0 0,-9 0-131 0 0,-1-2-1 0 0,0-2 0 0 0,1-1 1 0 0,-1-1-1 0 0,1-1 0 0 0,-31-11 0 0 0,-6-11-2792 0 0,51 17 1202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3.391"/>
    </inkml:context>
    <inkml:brush xml:id="br0">
      <inkml:brushProperty name="width" value="0.1" units="cm"/>
      <inkml:brushProperty name="height" value="0.1" units="cm"/>
      <inkml:brushProperty name="color" value="#F6630D"/>
    </inkml:brush>
  </inkml:definitions>
  <inkml:trace contextRef="#ctx0" brushRef="#br0">31 1 6597 0 0,'-1'0'-9'0'0,"1"0"18"0"0,-1-1 1 0 0,1 1-1 0 0,0 0 0 0 0,-1 0 0 0 0,1 1 0 0 0,-1-1 0 0 0,1 0 1 0 0,-1 0-1 0 0,1 0 0 0 0,0 0 0 0 0,-1 0 0 0 0,1 0 1 0 0,0 0-1 0 0,-1 1 0 0 0,1-1 0 0 0,-1 0 0 0 0,1 0 0 0 0,0 0 1 0 0,-1 1-1 0 0,1-1 0 0 0,0 0 0 0 0,0 1 0 0 0,-1-1 0 0 0,1 0 1 0 0,0 1-1 0 0,0-1 0 0 0,-1 0 0 0 0,1 1 0 0 0,0-1 0 0 0,0 0 1 0 0,0 1-1 0 0,0-1 0 0 0,-1 1 0 0 0,1-1 0 0 0,0 0 0 0 0,0 1 1 0 0,0-1-1 0 0,0 1 0 0 0,0-1 0 0 0,0 0 0 0 0,0 2 0 0 0,-1 0 11 0 0,-3 13 220 0 0,0 1 1 0 0,1-1-1 0 0,0 1 1 0 0,1-1-1 0 0,0 21 1 0 0,7 83 734 0 0,-2-70-762 0 0,28 235 200 0 0,-23-230-370 0 0,15 70-3 0 0,0 11-11 0 0,-16-88-13 0 0,-2-14-9 0 0,-2 1 0 0 0,0 0-1 0 0,-4 37 1 0 0,-1-54-3 0 0,2-20 44 0 0,1-1-46 0 0,0 0 0 0 0,0 0 0 0 0,0 1 0 0 0,0-1-1 0 0,0 0 1 0 0,4-6 0 0 0,-3 7-9 0 0,1 0-1 0 0,-1 1 1 0 0,1-1 0 0 0,-1 1 0 0 0,1-1-1 0 0,0 1 1 0 0,0 0 0 0 0,0 0 0 0 0,0 0-1 0 0,1 0 1 0 0,-1 1 0 0 0,0-1 0 0 0,1 1-1 0 0,-1 0 1 0 0,6-2 0 0 0,7 0 0 0 0,-1 1 1 0 0,23-1-1 0 0,-9 1 0 0 0,228-6-109 0 0,-165 8 60 0 0,440-11 9 0 0,160 0 544 0 0,-473 11-399 0 0,-217 0-25 0 0,-5 0-113 0 0,-13 1-315 0 0,-21-2-978 0 0,19 1 495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4.076"/>
    </inkml:context>
    <inkml:brush xml:id="br0">
      <inkml:brushProperty name="width" value="0.1" units="cm"/>
      <inkml:brushProperty name="height" value="0.1" units="cm"/>
      <inkml:brushProperty name="color" value="#F6630D"/>
    </inkml:brush>
  </inkml:definitions>
  <inkml:trace contextRef="#ctx0" brushRef="#br0">1 90 5208 0 0,'0'0'5'0'0,"0"-1"-1"0"0,0 1 0 0 0,1-1 0 0 0,-1 1 0 0 0,0-1 0 0 0,1 1 0 0 0,-1 0 0 0 0,0-1 0 0 0,1 1 0 0 0,-1-1 0 0 0,1 1 1 0 0,-1 0-1 0 0,1 0 0 0 0,-1-1 0 0 0,0 1 0 0 0,1 0 0 0 0,-1 0 0 0 0,1-1 0 0 0,-1 1 0 0 0,1 0 0 0 0,-1 0 0 0 0,1 0 1 0 0,0 0-1 0 0,-1 0 0 0 0,1 0 0 0 0,-1 0 0 0 0,1 0 0 0 0,-1 0 0 0 0,1 0 0 0 0,0 0 0 0 0,28-3 78 0 0,-24 2-63 0 0,586-23 837 0 0,-269 19-769 0 0,-109-2-82 0 0,465-23 84 0 0,-624 27-42 0 0,146-6 295 0 0,-203 10-270 0 0,-1 0 1 0 0,1 0-1 0 0,-1 0 1 0 0,1 1-1 0 0,0 0 0 0 0,0-1 1 0 0,0 1-1 0 0,0 0 1 0 0,0 1-1 0 0,0-1 0 0 0,0 0 1 0 0,1 1-1 0 0,-1 0 1 0 0,-1 3-1 0 0,1 2 14 0 0,1 0 0 0 0,1 1 1 0 0,-1-1-1 0 0,1 1 0 0 0,1-1 0 0 0,0 11 0 0 0,-1 22 206 0 0,-9 88 146 0 0,10 183 1 0 0,3-122-17 0 0,-1-107 62 0 0,13 84 0 0 0,-14-149-288 0 0,-1 31 0 0 0,-1-19 468 0 0,1-29-641 0 0,0 0-1 0 0,0 0 1 0 0,0-1-1 0 0,0 1 0 0 0,0 0 1 0 0,0 0-1 0 0,0 0 0 0 0,-1-1 1 0 0,1 1-1 0 0,0 0 0 0 0,0 0 1 0 0,-1 0-1 0 0,1-1 1 0 0,-1 1-1 0 0,1 0 0 0 0,-1-1 1 0 0,1 1-1 0 0,-1 0 0 0 0,1-1 1 0 0,-1 1-1 0 0,1-1 0 0 0,-1 1 1 0 0,0-1-1 0 0,1 1 1 0 0,-1-1-1 0 0,0 1 0 0 0,0-1 1 0 0,1 0-1 0 0,-1 1 0 0 0,0-1 1 0 0,0 0-1 0 0,0 0 0 0 0,1 0 1 0 0,-1 1-1 0 0,0-1 1 0 0,0 0-1 0 0,0 0 0 0 0,1 0 1 0 0,-1 0-1 0 0,0-1 0 0 0,0 1 1 0 0,0 0-1 0 0,1 0 0 0 0,-1 0 1 0 0,0 0-1 0 0,0-1 1 0 0,0 1-1 0 0,1 0 0 0 0,-1-1 1 0 0,0 1-1 0 0,1-1 0 0 0,-1 1 1 0 0,0-1-1 0 0,1 1 0 0 0,-1-1 1 0 0,0 1-1 0 0,1-1 1 0 0,-1-1-1 0 0,-16-8-1477 0 0,8 1 217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5.947"/>
    </inkml:context>
    <inkml:brush xml:id="br0">
      <inkml:brushProperty name="width" value="0.1" units="cm"/>
      <inkml:brushProperty name="height" value="0.1" units="cm"/>
      <inkml:brushProperty name="color" value="#F6630D"/>
    </inkml:brush>
  </inkml:definitions>
  <inkml:trace contextRef="#ctx0" brushRef="#br0">162 2 7777 0 0,'-10'1'229'0'0,"0"0"1"0"0,0-1-1 0 0,-1 0 1 0 0,-13-2-1 0 0,15 1 166 0 0,1 1 0 0 0,-1-1 0 0 0,0 1 0 0 0,0 1 0 0 0,0 0 0 0 0,-8 2 0 0 0,15-3-287 0 0,0 1 0 0 0,0-1 0 0 0,0 1 0 0 0,0 0 0 0 0,0 0-1 0 0,0 0 1 0 0,1 0 0 0 0,-1 0 0 0 0,0 0 0 0 0,1 1 0 0 0,-1-1 0 0 0,-1 3 0 0 0,3-4-93 0 0,-1 0 1 0 0,1 1-1 0 0,0-1 1 0 0,0 0-1 0 0,0 0 1 0 0,0 1-1 0 0,0-1 1 0 0,0 0-1 0 0,-1 0 1 0 0,1 1-1 0 0,0-1 1 0 0,0 0-1 0 0,0 1 1 0 0,0-1-1 0 0,0 0 1 0 0,0 0-1 0 0,0 1 1 0 0,0-1-1 0 0,0 0 1 0 0,1 1-1 0 0,-1-1 1 0 0,0 0-1 0 0,0 0 1 0 0,0 1-1 0 0,0-1 1 0 0,0 0-1 0 0,0 0 1 0 0,0 1-1 0 0,1-1 1 0 0,-1 0-1 0 0,0 1 1 0 0,18 5 211 0 0,43 1-116 0 0,1-4 0 0 0,112-7 1 0 0,-67 0-67 0 0,220-15 71 0 0,-337 14-423 0 0,-14-1-3 0 0,-7 3 50 0 0,1 2 0 0 0,-1 0-1 0 0,-35 5 1 0 0,-90 19 10 0 0,91-13 251 0 0,61-9 3 0 0,-18 4 15 0 0,22-5-18 0 0,-1 0 1 0 0,1 0-1 0 0,0 0 0 0 0,-1 0 0 0 0,1 0 1 0 0,0 1-1 0 0,-1-1 0 0 0,1 0 0 0 0,0 0 0 0 0,0 0 1 0 0,-1 1-1 0 0,1-1 0 0 0,0 0 0 0 0,-1 0 0 0 0,1 1 1 0 0,0-1-1 0 0,0 0 0 0 0,0 0 0 0 0,-1 1 0 0 0,1-1 1 0 0,0 0-1 0 0,0 1 0 0 0,0-1 0 0 0,0 0 0 0 0,0 1 1 0 0,-1-1-1 0 0,1 0 0 0 0,0 1 0 0 0,0-1 0 0 0,0 1 1 0 0,0-1-1 0 0,0 0 0 0 0,0 1 0 0 0,0-1 0 0 0,0 0 1 0 0,0 1-1 0 0,1-1 0 0 0,-1 0 0 0 0,0 1 0 0 0,0-1 1 0 0,0 0-1 0 0,0 1 0 0 0,0-1 0 0 0,1 0 0 0 0,-1 1 1 0 0,0-1-1 0 0,0 0 0 0 0,1 1 0 0 0,15 23 122 0 0,0 1 0 0 0,-1 1-1 0 0,-2 0 1 0 0,-1 1 0 0 0,-1 0-1 0 0,-1 1 1 0 0,-1 1 0 0 0,6 36 0 0 0,-11-40-428 0 0,-2-1 1 0 0,0 1 0 0 0,-2 0 0 0 0,0 0-1 0 0,-2 0 1 0 0,-5 28 0 0 0,-4 1-2584 0 0,7-43 1685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6.330"/>
    </inkml:context>
    <inkml:brush xml:id="br0">
      <inkml:brushProperty name="width" value="0.1" units="cm"/>
      <inkml:brushProperty name="height" value="0.1" units="cm"/>
      <inkml:brushProperty name="color" value="#F6630D"/>
    </inkml:brush>
  </inkml:definitions>
  <inkml:trace contextRef="#ctx0" brushRef="#br0">68 47 8297 0 0,'-1'0'20'0'0,"1"0"-1"0"0,-1-1 1 0 0,1 1 0 0 0,-1 0 0 0 0,1 0 0 0 0,0-1-1 0 0,-1 1 1 0 0,1 0 0 0 0,-1 0 0 0 0,1-1 0 0 0,-1 1-1 0 0,1-1 1 0 0,0 1 0 0 0,-1 0 0 0 0,1-1 0 0 0,0 1 0 0 0,-1-1-1 0 0,1 1 1 0 0,0-1 0 0 0,0 1 0 0 0,0-1 0 0 0,-1 1-1 0 0,1-1 1 0 0,0 1 0 0 0,0-1 0 0 0,0 1 0 0 0,0-1-1 0 0,0 1 1 0 0,0-1 0 0 0,0 0 0 0 0,0 0 19 0 0,0 1-1 0 0,0-1 1 0 0,0 0 0 0 0,0 1-1 0 0,-1-1 1 0 0,1 1 0 0 0,0-1-1 0 0,0 0 1 0 0,0 1 0 0 0,-1-1-1 0 0,1 1 1 0 0,0-1 0 0 0,-1 0 0 0 0,1 1-1 0 0,0-1 1 0 0,-1 1 0 0 0,1-1-1 0 0,-1 1 1 0 0,1 0 0 0 0,-1-1-1 0 0,1 1 1 0 0,-1-1 0 0 0,1 1 0 0 0,-1-1-1 0 0,-10-6 815 0 0,-9-5 493 0 0,13 15-983 0 0,4 12-381 0 0,-1 68 60 0 0,1-61-29 0 0,1 0 0 0 0,2 1-1 0 0,0-1 1 0 0,2 1 0 0 0,5 30-1 0 0,-7-51-10 0 0,1 1 0 0 0,-1-1 0 0 0,1 0-1 0 0,0 1 1 0 0,0-1 0 0 0,0 0-1 0 0,0 1 1 0 0,0-1 0 0 0,0 0-1 0 0,1 0 1 0 0,-1 0 0 0 0,1 0-1 0 0,0 0 1 0 0,-1 0 0 0 0,1-1 0 0 0,0 1-1 0 0,0 0 1 0 0,0-1 0 0 0,0 1-1 0 0,0-1 1 0 0,0 0 0 0 0,5 2-1 0 0,-4-3 2 0 0,0 1-1 0 0,0-1 0 0 0,0 0 0 0 0,-1 0 1 0 0,1 0-1 0 0,0 0 0 0 0,0-1 0 0 0,0 1 1 0 0,0-1-1 0 0,-1 0 0 0 0,1 0 0 0 0,0 0 1 0 0,0 0-1 0 0,-1 0 0 0 0,1 0 0 0 0,-1-1 1 0 0,1 1-1 0 0,-1-1 0 0 0,3-3 0 0 0,7-5-1 0 0,-1 0-1 0 0,-1-1 1 0 0,0-1-1 0 0,-1 0 1 0 0,0 0-1 0 0,-1 0 1 0 0,0-1-1 0 0,-1-1 1 0 0,0 1-1 0 0,5-18 1 0 0,-11 27-1 0 0,0 1 0 0 0,0-1 0 0 0,0 1 0 0 0,-1-1 0 0 0,0 1 0 0 0,1-1 0 0 0,-1 1 0 0 0,-1-1 0 0 0,1 0 0 0 0,0 1 0 0 0,-1-1 0 0 0,0 1 0 0 0,0-1 0 0 0,0 1 0 0 0,0 0 0 0 0,0-1 1 0 0,-1 1-1 0 0,1 0 0 0 0,-4-5 0 0 0,4 6-4 0 0,-1 0 0 0 0,0 0 0 0 0,1 1 0 0 0,-1-1 0 0 0,0 0 0 0 0,0 0 0 0 0,0 1 0 0 0,0-1 0 0 0,0 1 0 0 0,-1 0 0 0 0,1 0 0 0 0,0 0 0 0 0,0 0 0 0 0,-1 0 0 0 0,1 0 0 0 0,-1 0 0 0 0,1 1 0 0 0,-1-1 0 0 0,1 1 0 0 0,-1 0 0 0 0,1 0 0 0 0,-1 0 0 0 0,1 0 0 0 0,-1 0 0 0 0,0 0 0 0 0,1 1-1 0 0,-4 1 1 0 0,-6 1-160 0 0,1 1 0 0 0,0 0 0 0 0,0 1-1 0 0,1 0 1 0 0,-1 1 0 0 0,-18 14-1 0 0,29-20 117 0 0,0 0-1 0 0,0 1 1 0 0,-1-1 0 0 0,1 0-1 0 0,0 0 1 0 0,-1 0-1 0 0,1 1 1 0 0,0-1-1 0 0,0 0 1 0 0,-1 0-1 0 0,1 1 1 0 0,0-1-1 0 0,0 0 1 0 0,0 1-1 0 0,0-1 1 0 0,-1 0 0 0 0,1 1-1 0 0,0-1 1 0 0,0 0-1 0 0,0 1 1 0 0,0-1-1 0 0,0 0 1 0 0,0 1-1 0 0,0-1 1 0 0,0 0-1 0 0,0 1 1 0 0,0-1 0 0 0,0 0-1 0 0,0 1 1 0 0,0-1-1 0 0,0 0 1 0 0,0 1-1 0 0,1 0 1 0 0,10 2-1629 0 0,-2-3 714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6.702"/>
    </inkml:context>
    <inkml:brush xml:id="br0">
      <inkml:brushProperty name="width" value="0.1" units="cm"/>
      <inkml:brushProperty name="height" value="0.1" units="cm"/>
      <inkml:brushProperty name="color" value="#F6630D"/>
    </inkml:brush>
  </inkml:definitions>
  <inkml:trace contextRef="#ctx0" brushRef="#br0">110 97 7969 0 0,'-5'0'142'0'0,"0"1"0"0"0,0-2 0 0 0,0 1 0 0 0,0-1 0 0 0,0 1 0 0 0,0-1 0 0 0,0-1 0 0 0,0 1 1 0 0,0-1-1 0 0,1 0 0 0 0,-1 0 0 0 0,0 0 0 0 0,1-1 0 0 0,0 1 0 0 0,-1-1 0 0 0,-4-4 0 0 0,10 7-126 0 0,-1 0 0 0 0,0 0-1 0 0,0 0 1 0 0,0 0 0 0 0,0 0 0 0 0,1 0-1 0 0,-1 0 1 0 0,0 0 0 0 0,0 0-1 0 0,0 0 1 0 0,0 0 0 0 0,1-1 0 0 0,-1 1-1 0 0,0 0 1 0 0,0 0 0 0 0,0 0 0 0 0,0 0-1 0 0,0 0 1 0 0,0 0 0 0 0,1 0-1 0 0,-1 0 1 0 0,0 0 0 0 0,0-1 0 0 0,0 1-1 0 0,0 0 1 0 0,0 0 0 0 0,0 0-1 0 0,0 0 1 0 0,0 0 0 0 0,0-1 0 0 0,0 1-1 0 0,0 0 1 0 0,1 0 0 0 0,-1 0-1 0 0,0 0 1 0 0,0-1 0 0 0,0 1 0 0 0,0 0-1 0 0,0 0 1 0 0,0 0 0 0 0,0 0 0 0 0,0 0-1 0 0,0-1 1 0 0,-1 1 0 0 0,1 0-1 0 0,0 0 1 0 0,0 0 0 0 0,0 0 0 0 0,0 0-1 0 0,0-1 1 0 0,0 1 0 0 0,0 0-1 0 0,0 0 1 0 0,0 0 0 0 0,0 0 0 0 0,0 0-1 0 0,-1-1 1 0 0,1 1 0 0 0,1 0-4 0 0,0 1-1 0 0,-1-1 1 0 0,1 0 0 0 0,0 1 0 0 0,-1-1 0 0 0,1 1 0 0 0,-1-1-1 0 0,1 0 1 0 0,0 1 0 0 0,-1-1 0 0 0,1 1 0 0 0,-1 0 0 0 0,1-1-1 0 0,-1 1 1 0 0,1-1 0 0 0,-1 1 0 0 0,0 0 0 0 0,1-1 0 0 0,-1 1 0 0 0,0 0-1 0 0,0-1 1 0 0,1 1 0 0 0,-1 0 0 0 0,0 0 0 0 0,0 12-18 0 0,0 1 1 0 0,-1-1-1 0 0,0 0 1 0 0,-1-1-1 0 0,-8 26 1 0 0,1 5 24 0 0,3-17 2 0 0,-3 26 39 0 0,9-48-53 0 0,0 0 1 0 0,-1 1-1 0 0,2-1 1 0 0,-1 0-1 0 0,0 0 1 0 0,1 0-1 0 0,0 0 1 0 0,0 1-1 0 0,0-1 1 0 0,2 4-1 0 0,-2-7-7 0 0,0 0 0 0 0,0 0 0 0 0,0 0 0 0 0,0 0 0 0 0,0 0 0 0 0,0-1 0 0 0,0 1 0 0 0,0 0 0 0 0,0 0 0 0 0,0-1 0 0 0,0 1 0 0 0,0 0 1 0 0,1-1-1 0 0,-1 1 0 0 0,0-1 0 0 0,1 0 0 0 0,-1 1 0 0 0,0-1 0 0 0,0 0 0 0 0,1 0 0 0 0,-1 0 0 0 0,0 0 0 0 0,1 0 0 0 0,-1 0 0 0 0,0 0 0 0 0,1 0 0 0 0,-1-1 0 0 0,0 1 0 0 0,1 0 0 0 0,-1-1 0 0 0,2 0 0 0 0,6-2-39 0 0,-1-1-1 0 0,0 1 1 0 0,10-7-1 0 0,-7 3-47 0 0,0-1 0 0 0,-1 0 0 0 0,0-1 0 0 0,-1 0 0 0 0,0 0 0 0 0,0-1 0 0 0,-1 0 0 0 0,0 0 0 0 0,11-22 0 0 0,-13 22 63 0 0,-1 0-1 0 0,0 0 1 0 0,-1 0-1 0 0,-1-1 1 0 0,1 1-1 0 0,-1-1 1 0 0,-1 0-1 0 0,0 0 1 0 0,-1 0-1 0 0,0 0 1 0 0,-1-22-1 0 0,-1 29 35 0 0,1 0-1 0 0,-1 0 0 0 0,0-1 1 0 0,0 1-1 0 0,0 0 0 0 0,-1 0 0 0 0,1 0 1 0 0,-1 0-1 0 0,0 0 0 0 0,0 1 1 0 0,0-1-1 0 0,-1 0 0 0 0,1 1 1 0 0,-1 0-1 0 0,-3-4 0 0 0,3 5-4 0 0,1 1 0 0 0,0-1 0 0 0,-1 1 1 0 0,1 0-1 0 0,-1 0 0 0 0,1 0 0 0 0,-1 0 0 0 0,0 0 0 0 0,1 0 0 0 0,-1 1 0 0 0,0-1 1 0 0,0 1-1 0 0,1 0 0 0 0,-1 0 0 0 0,0 0 0 0 0,0 0 0 0 0,1 0 0 0 0,-1 1 0 0 0,0-1 0 0 0,1 1 1 0 0,-1 0-1 0 0,0-1 0 0 0,1 1 0 0 0,-4 2 0 0 0,-5 3-127 0 0,0 0 0 0 0,0 1-1 0 0,1 0 1 0 0,0 1 0 0 0,0 0 0 0 0,1 0 0 0 0,-16 20 0 0 0,24-28 82 0 0,1 0 1 0 0,-1 0 0 0 0,1 1 0 0 0,0-1-1 0 0,-1 0 1 0 0,1 1 0 0 0,0-1 0 0 0,-1 0 0 0 0,1 1-1 0 0,0-1 1 0 0,0 0 0 0 0,-1 1 0 0 0,1-1-1 0 0,0 1 1 0 0,0-1 0 0 0,0 1 0 0 0,0-1 0 0 0,-1 0-1 0 0,1 1 1 0 0,0-1 0 0 0,0 1 0 0 0,0-1-1 0 0,0 1 1 0 0,0-1 0 0 0,0 1 0 0 0,0-1 0 0 0,0 1-1 0 0,0-1 1 0 0,1 0 0 0 0,-1 1 0 0 0,0-1-1 0 0,0 1 1 0 0,0-1 0 0 0,0 1 0 0 0,1-1 0 0 0,-1 0-1 0 0,0 1 1 0 0,0-1 0 0 0,1 0 0 0 0,-1 1-1 0 0,0-1 1 0 0,1 0 0 0 0,-1 1 0 0 0,0-1 0 0 0,1 0-1 0 0,-1 1 1 0 0,0-1 0 0 0,1 0 0 0 0,-1 0-1 0 0,1 0 1 0 0,-1 1 0 0 0,1-1 0 0 0,-1 0 0 0 0,0 0-1 0 0,1 0 1 0 0,-1 0 0 0 0,2 0 0 0 0,4 2-705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7.026"/>
    </inkml:context>
    <inkml:brush xml:id="br0">
      <inkml:brushProperty name="width" value="0.1" units="cm"/>
      <inkml:brushProperty name="height" value="0.1" units="cm"/>
      <inkml:brushProperty name="color" value="#F6630D"/>
    </inkml:brush>
  </inkml:definitions>
  <inkml:trace contextRef="#ctx0" brushRef="#br0">64 115 9465 0 0,'-7'-8'429'0'0,"-1"-1"1"0"0,2-1 0 0 0,-1 1-1 0 0,1-1 1 0 0,1 0-1 0 0,-1-1 1 0 0,2 1-1 0 0,0-1 1 0 0,-5-16 0 0 0,7 31 1081 0 0,5 10-1115 0 0,17 32 83 0 0,-2 1 1 0 0,-2 1-1 0 0,-2 1 0 0 0,14 100 1 0 0,-23-107-1102 0 0,-3 0 1 0 0,-1 1-1 0 0,-8 64 1 0 0,-1-55-885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3.604"/>
    </inkml:context>
    <inkml:brush xml:id="br0">
      <inkml:brushProperty name="width" value="0.1" units="cm"/>
      <inkml:brushProperty name="height" value="0.1" units="cm"/>
      <inkml:brushProperty name="color" value="#F6630D"/>
    </inkml:brush>
  </inkml:definitions>
  <inkml:trace contextRef="#ctx0" brushRef="#br0">70 2478 3464 0 0,'0'0'358'0'0,"-6"0"-215"0"0,-41 5 2483 0 0,44-4-2032 0 0,-8 4-857 0 0,9 0 712 0 0,10-1 2280 0 0,161 34-2628 0 0,-147-34-76 0 0,1-1 0 0 0,0-1-1 0 0,35-2 1 0 0,-13-1-10 0 0,536-16-1 0 0,-425 9-69 0 0,623 11-30 0 0,-193 6-549 0 0,-91-3 386 0 0,-99 1 135 0 0,-356-7 92 0 0,53 1 43 0 0,116-15-1 0 0,-183 6 98 0 0,-28 10-111 0 0,-1-6 161 0 0,-5-11 248 0 0,4 8-407 0 0,-3-3 2 0 0,0-1 1 0 0,1 0 0 0 0,0 0-1 0 0,1 0 1 0 0,1-1-1 0 0,0 0 1 0 0,0 0-1 0 0,1 0 1 0 0,0 0-1 0 0,0-15 1 0 0,0-58-25 0 0,15-154 1 0 0,-2 98 12 0 0,-2 29 41 0 0,2-139-435 0 0,-11 207 347 0 0,-2 1 1 0 0,-2 0 0 0 0,-19-77-1 0 0,-6 21-13 0 0,13 48 6 0 0,-13-69 1 0 0,-12-256 46 0 0,17 121-42 0 0,20 214 49 0 0,1 0 0 0 0,2 0 0 0 0,1 0-1 0 0,11-80 1 0 0,-10 117 0 0 0,2-2-1 0 0,-1 1 0 0 0,0-1 0 0 0,0 0 1 0 0,-1 0-1 0 0,0 1 0 0 0,0-1 0 0 0,0 0 0 0 0,-1 0 0 0 0,1 0 1 0 0,-3-7-1 0 0,-4 5-13 0 0,6 8 13 0 0,1 0 0 0 0,-1-1 0 0 0,1 1 0 0 0,0 0-1 0 0,-1 0 1 0 0,1-1 0 0 0,0 1 0 0 0,-1 0 0 0 0,1 0 0 0 0,0-1 0 0 0,-1 1 0 0 0,1-1 0 0 0,0 1-1 0 0,0 0 1 0 0,0-1 0 0 0,-1 1 0 0 0,1 0 0 0 0,0-1 0 0 0,0 1 0 0 0,0-1 0 0 0,0 1-1 0 0,0-1 1 0 0,-1 1 0 0 0,1 0 0 0 0,0-1 0 0 0,0 0 0 0 0,0 1-1 0 0,5 1-3 0 0,28 14-32 0 0,-15-7 31 0 0,1-2 0 0 0,0 0 1 0 0,31 6-1 0 0,64 4 28 0 0,-96-13-17 0 0,114 6 36 0 0,186-9 1 0 0,-118-4-36 0 0,611 15-52 0 0,-219 35 73 0 0,-419-29 8 0 0,374 14-33 0 0,-11-50-76 0 0,-68 1 76 0 0,4 8 67 0 0,-202-2-128 0 0,-31 0-1 0 0,417 21 26 0 0,-495-7 93 0 0,203-24 1 0 0,-300 18-38 0 0,1 3-1 0 0,85 10 1 0 0,-38-1-48 0 0,-77-6 26 0 0,0-2 0 0 0,0-1 0 0 0,0-2 0 0 0,0-2 0 0 0,39-9 0 0 0,-37 4-8 0 0,0 1 1 0 0,0 3-1 0 0,1 1 0 0 0,-1 1 0 0 0,1 3 1 0 0,69 5-1 0 0,-71-4 9 0 0,-28 0 21 0 0,0 0-1 0 0,0 0 1 0 0,0 1 0 0 0,8 1-1 0 0,-3 3 840 0 0,-22-5-635 0 0,-27-6-1398 0 0,18 0-270 0 0,6 0 491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4.031"/>
    </inkml:context>
    <inkml:brush xml:id="br0">
      <inkml:brushProperty name="width" value="0.1" units="cm"/>
      <inkml:brushProperty name="height" value="0.1" units="cm"/>
      <inkml:brushProperty name="color" value="#F6630D"/>
    </inkml:brush>
  </inkml:definitions>
  <inkml:trace contextRef="#ctx0" brushRef="#br0">70 8 6565 0 0,'-10'-3'25'0'0,"8"2"28"0"0,1 0 0 0 0,-1 0 1 0 0,0 1-1 0 0,0-1 0 0 0,0 1 1 0 0,1 0-1 0 0,-1-1 0 0 0,0 1 1 0 0,0 0-1 0 0,0 0 0 0 0,0 0 0 0 0,0 0 1 0 0,1 1-1 0 0,-1-1 0 0 0,0 1 1 0 0,-2 0-1 0 0,2-1 50 0 0,-1 1-1 0 0,1-1 1 0 0,0 0-1 0 0,0 0 1 0 0,0 0 0 0 0,-1 0-1 0 0,1 0 1 0 0,0 0-1 0 0,-2-1 1 0 0,2 1 351 0 0,6 3-73 0 0,8 3-142 0 0,141 70 554 0 0,-39-21-803 0 0,-87-40 20 0 0,-1 0 1 0 0,46 36-1 0 0,-58-39-7 0 0,-1 0 1 0 0,0 0-1 0 0,-1 2 0 0 0,-1-1 1 0 0,0 1-1 0 0,12 21 1 0 0,-23-33 19 0 0,1-1 1 0 0,0 1-1 0 0,0-1 1 0 0,-1 1-1 0 0,1-1 1 0 0,-1 1-1 0 0,1-1 1 0 0,-1 1-1 0 0,0 0 1 0 0,1-1 0 0 0,-1 1-1 0 0,0-1 1 0 0,0 1-1 0 0,0 0 1 0 0,0-1-1 0 0,-1 1 1 0 0,1 0-1 0 0,0-1 1 0 0,-1 1-1 0 0,1-1 1 0 0,-1 1-1 0 0,1-1 1 0 0,-1 1-1 0 0,0-1 1 0 0,0 1 0 0 0,0-1-1 0 0,0 0 1 0 0,0 1-1 0 0,0-1 1 0 0,0 0-1 0 0,0 0 1 0 0,-3 2-1 0 0,-3 3 260 0 0,-1 0 1 0 0,-1-1-1 0 0,1 0 0 0 0,-16 6 0 0 0,-1 0-6 0 0,-10 12 90 0 0,0 1 0 0 0,2 2 0 0 0,-48 47 0 0 0,44-38-575 0 0,-73 53 1 0 0,56-56-2073 0 0,40-25 1125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8.775"/>
    </inkml:context>
    <inkml:brush xml:id="br0">
      <inkml:brushProperty name="width" value="0.1" units="cm"/>
      <inkml:brushProperty name="height" value="0.1" units="cm"/>
      <inkml:brushProperty name="color" value="#F6630D"/>
    </inkml:brush>
  </inkml:definitions>
  <inkml:trace contextRef="#ctx0" brushRef="#br0">11445 112 6125 0 0,'-10'-5'7155'0'0,"-17"10"-7040"0"0,11-1 33 0 0,5-2 212 0 0,-15 2-196 0 0,-80 11-17 0 0,42-8 105 0 0,0-3 0 0 0,-66-4 1 0 0,47-2-185 0 0,-423-2 172 0 0,-191-21-24 0 0,-66-15 530 0 0,700 37-716 0 0,-554-10 64 0 0,437 12-96 0 0,-250 30 0 0 0,305-20-4 0 0,-1-4 1 0 0,-191-19 0 0 0,-155-6 59 0 0,386 18-59 0 0,-346-26-79 0 0,204 10-112 0 0,212 17 191 0 0,-609-18-157 0 0,503 22 66 0 0,-77 5-106 0 0,25 5-38 0 0,167-13 119 0 0,1 1 0 0 0,-1 0 0 0 0,1 1 1 0 0,-1-1-1 0 0,1 1 0 0 0,-1 1 0 0 0,-8 4 1 0 0,15-7 110 0 0,0 0 0 0 0,-1 1-1 0 0,1-1 1 0 0,0 1 0 0 0,0-1 0 0 0,-1 1 0 0 0,1-1 0 0 0,0 1 0 0 0,0-1 0 0 0,0 1 0 0 0,-1-1 0 0 0,1 1 0 0 0,0-1 0 0 0,0 1 0 0 0,0-1 0 0 0,0 1 0 0 0,0-1 0 0 0,0 1-1 0 0,0-1 1 0 0,0 1 0 0 0,1-1 0 0 0,-1 1 0 0 0,0-1 0 0 0,0 1 0 0 0,0-1 0 0 0,0 1 0 0 0,1-1 0 0 0,-1 1 0 0 0,0-1 0 0 0,0 1 0 0 0,1-1 0 0 0,-1 0 0 0 0,0 1 0 0 0,1-1 0 0 0,-1 1-1 0 0,1-1 1 0 0,-1 0 0 0 0,0 1 0 0 0,2-1 0 0 0,3 8-121 0 0,-5-7 129 0 0,0-1 1 0 0,0 0-1 0 0,0 0 1 0 0,0 0 0 0 0,0 0-1 0 0,0 1 1 0 0,0-1-1 0 0,0 0 1 0 0,0 0 0 0 0,0 0-1 0 0,0 0 1 0 0,0 1-1 0 0,0-1 1 0 0,0 0 0 0 0,0 0-1 0 0,0 0 1 0 0,0 0-1 0 0,0 1 1 0 0,0-1 0 0 0,0 0-1 0 0,0 0 1 0 0,0 0-1 0 0,0 0 1 0 0,-1 0 0 0 0,1 1-1 0 0,0-1 1 0 0,0 0-1 0 0,0 0 1 0 0,0 0 0 0 0,0 0-1 0 0,0 0 1 0 0,-1 0 0 0 0,1 0-1 0 0,0 0 1 0 0,0 0-1 0 0,0 1 1 0 0,0-1 0 0 0,0 0-1 0 0,-1 0 1 0 0,1 0-1 0 0,0 0 1 0 0,-11 0-43 0 0,5 1 46 0 0,1 0 0 0 0,-1 0 0 0 0,1 1 0 0 0,0-1 0 0 0,-1 1 0 0 0,1 0 1 0 0,0 1-1 0 0,-4 2 0 0 0,-17 7-34 0 0,16-8 21 0 0,-7 1 22 0 0,0 2-1 0 0,-28 15 0 0 0,43-21-13 0 0,0 1 0 0 0,0 0 0 0 0,0 0 0 0 0,1-1 0 0 0,-1 1 0 0 0,0 1 0 0 0,1-1 0 0 0,0 0 0 0 0,-1 0 0 0 0,1 0 0 0 0,0 1 0 0 0,0-1 0 0 0,0 3 0 0 0,-4 6 5 0 0,-21 58 27 0 0,3 2 0 0 0,-16 84 0 0 0,32-124-20 0 0,0-5-1 0 0,2 0 0 0 0,0 1 0 0 0,2-1 1 0 0,1 1-1 0 0,1 0 0 0 0,5 52 1 0 0,6-21 6 0 0,23 92 30 0 0,-2-33 27 0 0,-22-86-55 0 0,-1 0 0 0 0,5 50 1 0 0,4 193-27 0 0,8 62 108 0 0,-20-297-92 0 0,-2-1 1 0 0,-1 0-1 0 0,-5 53 0 0 0,1-77-6 0 0,0-1 0 0 0,-1 0 1 0 0,-1 0-1 0 0,0 0 0 0 0,-1 0 0 0 0,-1-1 0 0 0,1 0 1 0 0,-2 0-1 0 0,-10 15 0 0 0,8-17-2 0 0,1-1 1 0 0,-1 0-1 0 0,0 0 1 0 0,-1-1-1 0 0,0-1 1 0 0,-17 11-1 0 0,-7 4 30 0 0,32-19-26 0 0,-1-1-1 0 0,1 0 1 0 0,0 1 0 0 0,0-1-1 0 0,0 1 1 0 0,0 0-1 0 0,1 0 1 0 0,-1 0-1 0 0,1 0 1 0 0,0 0 0 0 0,-1 0-1 0 0,1 0 1 0 0,0 4-1 0 0,0-4-4 0 0,0 1 0 0 0,0-1-1 0 0,0 0 1 0 0,-1 1 0 0 0,1-1-1 0 0,-1 0 1 0 0,0 0 0 0 0,0 0 0 0 0,0 0-1 0 0,0 0 1 0 0,0 0 0 0 0,-4 3-1 0 0,-1-1 4 0 0,-1 0 0 0 0,1-1 0 0 0,0 0 0 0 0,-1-1 0 0 0,0 1 0 0 0,0-1 0 0 0,0-1 0 0 0,0 0 0 0 0,-18 3 0 0 0,-4-2 3 0 0,-46-2 1 0 0,9 0-26 0 0,-6 4 7 0 0,-207 8-16 0 0,-655 41 63 0 0,796-44 172 0 0,-1-6 0 0 0,-207-21 0 0 0,203 5-91 0 0,0 6 0 0 0,-262 23 0 0 0,336-13-75 0 0,-114-7-1 0 0,4-2 4 0 0,30 11-23 0 0,-75 2 116 0 0,198-16-94 0 0,6 2-19 0 0,-241-24-5 0 0,211 25 257 0 0,22 2-134 0 0,-45 1 1 0 0,-48 1 155 0 0,114-1-245 0 0,-3 1 26 0 0,11 1-76 0 0,0 0 0 0 0,0 0-1 0 0,1 0 1 0 0,-1 0 0 0 0,0 0 0 0 0,0 0 0 0 0,0 0-1 0 0,0 0 1 0 0,0 0 0 0 0,0 0 0 0 0,0 0 0 0 0,0 0-1 0 0,0 1 1 0 0,0-1 0 0 0,0 0 0 0 0,0 0 0 0 0,0 0-1 0 0,0 0 1 0 0,0 0 0 0 0,0 0 0 0 0,0 0 0 0 0,0 0 0 0 0,0 0-1 0 0,0 0 1 0 0,0 0 0 0 0,0 0 0 0 0,0 0 0 0 0,0 0-1 0 0,0 0 1 0 0,0 1 0 0 0,0-1 0 0 0,0 0 0 0 0,0 0-1 0 0,0 0 1 0 0,0 0 0 0 0,0 0 0 0 0,-1 0 0 0 0,1 0-1 0 0,0 0 1 0 0,0 0 0 0 0,0 0 0 0 0,1 0 2 0 0,-1 0-17 0 0,0 0 0 0 0,1-1 0 0 0,-1 1 0 0 0,0-1 0 0 0,0 1 0 0 0,1 0 1 0 0,-1-1-1 0 0,0 1 0 0 0,1 0 0 0 0,-1-1 0 0 0,0 1 0 0 0,1 0 0 0 0,-1-1 1 0 0,1 1-1 0 0,-1 0 0 0 0,0 0 0 0 0,1-1 0 0 0,-1 1 0 0 0,1 0 0 0 0,-1 0 1 0 0,1 0-1 0 0,-1 0 0 0 0,1 0 0 0 0,-1 0 0 0 0,1 0 0 0 0,-1-1 0 0 0,1 1 1 0 0,-1 1-1 0 0,1-1 0 0 0,-1 0 0 0 0,1 0 0 0 0,-1 0 0 0 0,1 0 1 0 0,-1 0-1 0 0,1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388"/>
    </inkml:context>
    <inkml:brush xml:id="br0">
      <inkml:brushProperty name="width" value="0.1" units="cm"/>
      <inkml:brushProperty name="height" value="0.1" units="cm"/>
      <inkml:brushProperty name="color" value="#F6630D"/>
    </inkml:brush>
  </inkml:definitions>
  <inkml:trace contextRef="#ctx0" brushRef="#br0">116 65 7613 0 0,'-2'-1'75'0'0,"-1"-1"1"0"0,1 0 0 0 0,-1 1-1 0 0,0-1 1 0 0,0 1-1 0 0,0 0 1 0 0,1 0 0 0 0,-1 0-1 0 0,0 0 1 0 0,0 0-1 0 0,0 1 1 0 0,0-1 0 0 0,-5 1-1 0 0,-40 4 2387 0 0,29-1-873 0 0,14-2-1088 0 0,6-2-102 0 0,8 1-44 0 0,-8 0-69 0 0,16 1-226 0 0,190 7-184 0 0,-126-9-600 0 0,-79-15 603 0 0,-2 15 120 0 0,0 0 0 0 0,-1 1 0 0 0,1-1 0 0 0,-1 0 0 0 0,1 0 0 0 0,-1 0 0 0 0,1 1 0 0 0,-1-1 0 0 0,1 0 0 0 0,-1 1 0 0 0,0-1-1 0 0,0 1 1 0 0,1-1 0 0 0,-1 0 0 0 0,0 1 0 0 0,0 0 0 0 0,1-1 0 0 0,-1 1 0 0 0,-1-1 0 0 0,-21-8 53 0 0,16 7-12 0 0,-3-2 18 0 0,-36-13 281 0 0,42 16-302 0 0,0 0 0 0 0,1 1 0 0 0,-1-1 0 0 0,0 1-1 0 0,0 0 1 0 0,0 0 0 0 0,1 0 0 0 0,-1 0 0 0 0,0 0-1 0 0,-5 2 1 0 0,7-1-31 0 0,1 0 0 0 0,-1 0 0 0 0,1 0 0 0 0,-1 0 0 0 0,1 0 1 0 0,0 0-1 0 0,-1 0 0 0 0,1 1 0 0 0,0-1 0 0 0,0 0 0 0 0,0 1 0 0 0,0-1 0 0 0,0 1 0 0 0,0-1 0 0 0,1 1 0 0 0,-1-1 0 0 0,-1 4 0 0 0,-8 32 80 0 0,7-27-44 0 0,-6 37 94 0 0,2-1 0 0 0,-2 65 0 0 0,5-50-117 0 0,3-51-261 0 0,1 1 0 0 0,0 0-1 0 0,0-1 1 0 0,1 1 0 0 0,0-1 0 0 0,1 1 0 0 0,0-1 0 0 0,1 1 0 0 0,6 16 0 0 0,-8-26 94 0 0,0 1 0 0 0,0-1 1 0 0,0 1-1 0 0,0-1 1 0 0,0 1-1 0 0,0-1 0 0 0,0 0 1 0 0,0 0-1 0 0,0 1 0 0 0,1-1 1 0 0,-1 0-1 0 0,1 0 0 0 0,-1 0 1 0 0,3 1-1 0 0,10 5-1130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9.179"/>
    </inkml:context>
    <inkml:brush xml:id="br0">
      <inkml:brushProperty name="width" value="0.1" units="cm"/>
      <inkml:brushProperty name="height" value="0.1" units="cm"/>
      <inkml:brushProperty name="color" value="#F6630D"/>
    </inkml:brush>
  </inkml:definitions>
  <inkml:trace contextRef="#ctx0" brushRef="#br0">145 40 5420 0 0,'20'-15'464'0'0,"-18"13"-383"0"0,0 0 1 0 0,0 0 0 0 0,0 1-1 0 0,0-1 1 0 0,0 1-1 0 0,1-1 1 0 0,-1 1 0 0 0,0 0-1 0 0,1-1 1 0 0,-1 1-1 0 0,1 0 1 0 0,-1 1 0 0 0,1-1-1 0 0,0 0 1 0 0,-1 1-1 0 0,1 0 1 0 0,4-1 0 0 0,9 0 352 0 0,-15 1-411 0 0,-1-1 1 0 0,1 1-1 0 0,-1 0 0 0 0,1 0 0 0 0,-1-1 0 0 0,1 1 1 0 0,-1 0-1 0 0,1 0 0 0 0,-1 0 0 0 0,1 0 0 0 0,-1 0 0 0 0,1 0 1 0 0,-1 0-1 0 0,1 0 0 0 0,-1 0 0 0 0,1 0 0 0 0,-1 0 1 0 0,1 0-1 0 0,-1 0 0 0 0,1 0 0 0 0,-1 0 0 0 0,1 1 0 0 0,-1-1 1 0 0,1 0-1 0 0,-1 0 0 0 0,1 1 0 0 0,-1-1 0 0 0,1 0 0 0 0,-1 0 1 0 0,0 1-1 0 0,1-1 0 0 0,-1 1 0 0 0,1-1 0 0 0,-1 0 1 0 0,0 1-1 0 0,0-1 0 0 0,1 1 0 0 0,-1-1 0 0 0,0 1 0 0 0,0-1 1 0 0,1 1-1 0 0,-1-1 0 0 0,0 1 0 0 0,0-1 0 0 0,0 1 1 0 0,0-1-1 0 0,0 1 0 0 0,0-1 0 0 0,0 1 0 0 0,0-1 0 0 0,0 1 1 0 0,0-1-1 0 0,0 1 0 0 0,0 0 0 0 0,2 16 318 0 0,-2-15-313 0 0,0-1 1 0 0,1 1 0 0 0,-1-1 0 0 0,0 1 0 0 0,0-1-1 0 0,0 1 1 0 0,0-1 0 0 0,0 1 0 0 0,0-1-1 0 0,0 1 1 0 0,-1-1 0 0 0,1 1 0 0 0,0-1 0 0 0,-1 1-1 0 0,0-1 1 0 0,1 1 0 0 0,-1-1 0 0 0,0 0 0 0 0,1 1-1 0 0,-1-1 1 0 0,0 0 0 0 0,0 0 0 0 0,0 1-1 0 0,-2 0 1 0 0,-13 14 68 0 0,-1-1 0 0 0,-1 0 0 0 0,0-2 0 0 0,-1 0 0 0 0,0-1 1 0 0,-1-1-1 0 0,-1 0 0 0 0,-29 9 0 0 0,45-18-68 0 0,0 0 1 0 0,0 0-1 0 0,0 1 0 0 0,0-1 1 0 0,0 1-1 0 0,-5 4 1 0 0,38 11 644 0 0,6 9-255 0 0,1-3 0 0 0,1 0 0 0 0,1-2 0 0 0,43 18 0 0 0,-76-39-425 0 0,-2-1-103 0 0,-1 1-1 0 0,0-1 1 0 0,1 0-1 0 0,-1 1 1 0 0,0-1-1 0 0,1 1 1 0 0,-1-1-1 0 0,0 1 0 0 0,0 0 1 0 0,1-1-1 0 0,-1 1 1 0 0,0 0-1 0 0,0 0 1 0 0,0 0-1 0 0,0 0 1 0 0,0 0-1 0 0,0 0 1 0 0,0 0-1 0 0,0 0 0 0 0,-1 1 1 0 0,1-1-1 0 0,0 0 1 0 0,-1 0-1 0 0,1 1 1 0 0,-1-1-1 0 0,1 2 1 0 0,-2 6-1294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8.100"/>
    </inkml:context>
    <inkml:brush xml:id="br0">
      <inkml:brushProperty name="width" value="0.1" units="cm"/>
      <inkml:brushProperty name="height" value="0.1" units="cm"/>
      <inkml:brushProperty name="color" value="#F6630D"/>
    </inkml:brush>
  </inkml:definitions>
  <inkml:trace contextRef="#ctx0" brushRef="#br0">1639 119 4516 0 0,'-180'-19'293'0'0,"-168"-13"852"0"0,255 28-1016 0 0,-161 13 0 0 0,199-2-6 0 0,0 2 1 0 0,1 3-1 0 0,0 3 0 0 0,1 1 1 0 0,1 3-1 0 0,-57 29 0 0 0,87-36-120 0 0,0 0 0 0 0,1 2 0 0 0,1 0 0 0 0,0 2 0 0 0,1 0 0 0 0,0 1 0 0 0,2 1 0 0 0,0 1-1 0 0,1 0 1 0 0,-14 22 0 0 0,14-16 16 0 0,2 1 0 0 0,0 0 0 0 0,2 1 0 0 0,1 1 0 0 0,1-1 0 0 0,1 2 0 0 0,2-1-1 0 0,-5 35 1 0 0,10-48 23 0 0,1 1 0 0 0,0 0 0 0 0,1-1 0 0 0,1 1 0 0 0,1-1-1 0 0,0 1 1 0 0,0-1 0 0 0,2 0 0 0 0,0 0 0 0 0,1 0 0 0 0,0 0 0 0 0,1-1-1 0 0,1 0 1 0 0,14 23 0 0 0,-8-18 2 0 0,1-1 0 0 0,1-1 0 0 0,0 0 1 0 0,1-1-1 0 0,1-1 0 0 0,0-1 0 0 0,1 0 0 0 0,1-1 0 0 0,30 16 0 0 0,0-4 18 0 0,2-2 0 0 0,1-3 0 0 0,0-1 0 0 0,1-3 0 0 0,63 10 0 0 0,-32-13-18 0 0,1-4 0 0 0,140-2 1 0 0,121-20-96 0 0,592-98 1 0 0,-717 63 124 0 0,-189 39-65 0 0,-1-2 0 0 0,0 0 1 0 0,-1-2-1 0 0,53-32 0 0 0,-72 38-8 0 0,-1 0 0 0 0,-1-1 0 0 0,1 0 0 0 0,-1-1 0 0 0,-1 0 0 0 0,0 0 0 0 0,0-1 0 0 0,-1 0 0 0 0,0-1 0 0 0,0 1 0 0 0,-2-1 0 0 0,1 0 1 0 0,-1-1-1 0 0,-1 1 0 0 0,0-1 0 0 0,0 0 0 0 0,2-21 0 0 0,-4 13-5 0 0,0-1 1 0 0,-2 0-1 0 0,0 0 1 0 0,-2 0 0 0 0,0 0-1 0 0,-1 1 1 0 0,-1-1 0 0 0,-1 1-1 0 0,-14-34 1 0 0,7 22 6 0 0,-1 1-1 0 0,-2 1 1 0 0,-32-49 0 0 0,33 60-3 0 0,0 1 0 0 0,-1 0 0 0 0,-1 2 0 0 0,-1 0 0 0 0,0 0 1 0 0,-28-18-1 0 0,17 17-7 0 0,0 1 0 0 0,0 2-1 0 0,-1 1 1 0 0,-55-17 0 0 0,-129-22-47 0 0,-25 11-94 0 0,-452-21 0 0 0,347 62-1220 0 0,296 5 780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9.116"/>
    </inkml:context>
    <inkml:brush xml:id="br0">
      <inkml:brushProperty name="width" value="0.1" units="cm"/>
      <inkml:brushProperty name="height" value="0.1" units="cm"/>
      <inkml:brushProperty name="color" value="#F6630D"/>
    </inkml:brush>
  </inkml:definitions>
  <inkml:trace contextRef="#ctx0" brushRef="#br0">79 2779 6281 0 0,'-1'-8'77'0'0,"0"0"0"0"0,-1 1 0 0 0,0-1 0 0 0,0 1 0 0 0,-1-1 1 0 0,0 1-1 0 0,0 0 0 0 0,-1 0 0 0 0,-8-12 0 0 0,6 9 18 0 0,0 0 0 0 0,1-1 0 0 0,-6-16 0 0 0,7 12-38 0 0,0 0 0 0 0,0-1-1 0 0,2 1 1 0 0,0-1 0 0 0,1 0 0 0 0,0 0-1 0 0,2-16 1 0 0,16-99 216 0 0,6 2-1 0 0,76-247 1 0 0,-69 292-221 0 0,3 1 0 0 0,4 2-1 0 0,83-134 1 0 0,-38 92-101 0 0,144-166-1 0 0,-126 175 11 0 0,5 5-1 0 0,4 5 1 0 0,164-122 0 0 0,-210 183 10 0 0,2 2 0 0 0,1 3 0 0 0,2 3 0 0 0,1 3 1 0 0,2 3-1 0 0,1 3 0 0 0,112-25 0 0 0,-10 20-18 0 0,233-11 1 0 0,180 25-140 0 0,-289 12-124 0 0,98-29-1158 0 0,-349 28 1002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9.454"/>
    </inkml:context>
    <inkml:brush xml:id="br0">
      <inkml:brushProperty name="width" value="0.1" units="cm"/>
      <inkml:brushProperty name="height" value="0.1" units="cm"/>
      <inkml:brushProperty name="color" value="#F6630D"/>
    </inkml:brush>
  </inkml:definitions>
  <inkml:trace contextRef="#ctx0" brushRef="#br0">4 59 5941 0 0,'-1'-2'16'0'0,"0"0"0"0"0,1 0 0 0 0,-1 1 0 0 0,1-1 0 0 0,0 0 0 0 0,-1 0 0 0 0,1 0 0 0 0,0 1 0 0 0,0-1 1 0 0,0 0-1 0 0,0 0 0 0 0,1 0 0 0 0,-1 0 0 0 0,0 1 0 0 0,1-1 0 0 0,-1 0 0 0 0,1 0 0 0 0,0 1 1 0 0,0-1-1 0 0,-1 0 0 0 0,1 1 0 0 0,0-1 0 0 0,0 1 0 0 0,0-1 0 0 0,3-1 0 0 0,0 1 12 0 0,1 0-1 0 0,-1 0 1 0 0,1 1-1 0 0,0 0 1 0 0,-1 0-1 0 0,1 0 1 0 0,0 0-1 0 0,0 1 1 0 0,0 0-1 0 0,0 0 1 0 0,0 0-1 0 0,7 2 1 0 0,4 0 79 0 0,0 1 0 0 0,21 8 1 0 0,-26-8-97 0 0,-1 1 0 0 0,1 1 1 0 0,-1 0-1 0 0,0 0 0 0 0,-1 1 1 0 0,0 0-1 0 0,0 0 1 0 0,0 1-1 0 0,0 1 0 0 0,-1-1 1 0 0,0 1-1 0 0,-1 1 0 0 0,0 0 1 0 0,8 12-1 0 0,-12-16-18 0 0,0 1 0 0 0,0 0-1 0 0,-1 1 1 0 0,1-1 0 0 0,-1 0 0 0 0,-1 1-1 0 0,1-1 1 0 0,-1 1 0 0 0,0 0 0 0 0,-1-1-1 0 0,1 1 1 0 0,-2 0 0 0 0,1-1 0 0 0,0 1-1 0 0,-1 0 1 0 0,-1-1 0 0 0,1 1 0 0 0,-1-1-1 0 0,0 1 1 0 0,0-1 0 0 0,-1 0 0 0 0,0 0-1 0 0,0 0 1 0 0,0 0 0 0 0,-5 5 0 0 0,-14 17-71 0 0,-1-2 0 0 0,-2 0 0 0 0,-30 25 0 0 0,33-32-34 0 0,-27 26-168 0 0,-12 1-128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0.858"/>
    </inkml:context>
    <inkml:brush xml:id="br0">
      <inkml:brushProperty name="width" value="0.1" units="cm"/>
      <inkml:brushProperty name="height" value="0.1" units="cm"/>
      <inkml:brushProperty name="color" value="#F6630D"/>
    </inkml:brush>
  </inkml:definitions>
  <inkml:trace contextRef="#ctx0" brushRef="#br0">317 15 4372 0 0,'0'0'867'0'0,"5"-2"-662"0"0,16-8 16 0 0,-15 8 789 0 0,-3 2-752 0 0,15 0 7323 0 0,-26 0-7478 0 0,-25 0-24 0 0,25 0 118 0 0,-9 3-101 0 0,-52 13 10 0 0,52-12 884 0 0,-15 14-782 0 0,-97 57 29 0 0,96-56 1337 0 0,30-3-1292 0 0,-13 45-16 0 0,12-45 998 0 0,23 4-1140 0 0,59 63-27 0 0,-59-63 2 0 0,0-19-16 0 0,57-1-64 0 0,-57 1-90 0 0,1-12-1871 0 0,60-32 1252 0 0,-60 32-90 0 0,-9-24-7354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1.465"/>
    </inkml:context>
    <inkml:brush xml:id="br0">
      <inkml:brushProperty name="width" value="0.1" units="cm"/>
      <inkml:brushProperty name="height" value="0.1" units="cm"/>
      <inkml:brushProperty name="color" value="#F6630D"/>
    </inkml:brush>
  </inkml:definitions>
  <inkml:trace contextRef="#ctx0" brushRef="#br0">9 505 6469 0 0,'0'0'1767'0'0,"2"-7"-1308"0"0,5-18-21 0 0,-5 19 707 0 0,-1 13-1287 0 0,4 23 150 0 0,1 55 0 0 0,-1-13 68 0 0,-3-59 690 0 0,1-11-637 0 0,4 1-70 0 0,-6-3-57 0 0,0-1 1 0 0,-1 1-1 0 0,1 0 0 0 0,0 0 0 0 0,-1-1 0 0 0,1 1 0 0 0,-1-1 0 0 0,1 1 1 0 0,-1-1-1 0 0,1 1 0 0 0,-1-1 0 0 0,1 1 0 0 0,-1-1 0 0 0,1 1 0 0 0,-1-1 0 0 0,0 1 1 0 0,1-1-1 0 0,-1 0 0 0 0,1-1 0 0 0,3-9 2 0 0,0 0 0 0 0,-1 0 0 0 0,-1-1 0 0 0,0 0 1 0 0,0 1-1 0 0,0-23 0 0 0,-10-128 32 0 0,6 148-27 0 0,1-1 0 0 0,-2 1 0 0 0,-4-17 0 0 0,2 11 24 0 0,-16-65 229 0 0,12 51 101 0 0,2 1 1 0 0,0-1-1 0 0,-2-55 0 0 0,9 87-340 0 0,0 1 1 0 0,0 0-1 0 0,1 0 1 0 0,-1-1-1 0 0,0 1 1 0 0,0 0-1 0 0,1 0 0 0 0,-1 0 1 0 0,0-1-1 0 0,1 1 1 0 0,0 0-1 0 0,-1 0 1 0 0,1 0-1 0 0,-1 0 1 0 0,1 0-1 0 0,0 0 0 0 0,0 0 1 0 0,0 0-1 0 0,0 0 1 0 0,-1 0-1 0 0,3-1 1 0 0,0 1-15 0 0,-1 0-1 0 0,1 0 1 0 0,-1-1 0 0 0,1 2 0 0 0,-1-1 0 0 0,1 0 0 0 0,0 1 0 0 0,-1-1-1 0 0,6 0 1 0 0,2 1-24 0 0,1 1-1 0 0,-1 0 0 0 0,1 0 0 0 0,11 3 0 0 0,-3 1 0 0 0,-1 0-1 0 0,0 1 1 0 0,0 1-1 0 0,30 17 1 0 0,-38-19-21 0 0,0 1 0 0 0,-1 1 0 0 0,0-1 1 0 0,0 1-1 0 0,-1 1 0 0 0,0-1 0 0 0,0 2 0 0 0,-1-1 0 0 0,10 15 1 0 0,-15-19-122 0 0,-1-1 1 0 0,0 1 0 0 0,0 0 0 0 0,0-1 0 0 0,0 1 0 0 0,-1 0 0 0 0,1 0 0 0 0,-1 0 0 0 0,0-1 0 0 0,0 1 0 0 0,0 0 0 0 0,-1 0 0 0 0,1 0 0 0 0,-1-1-1 0 0,0 1 1 0 0,0 0 0 0 0,-1-1 0 0 0,1 1 0 0 0,-1-1 0 0 0,1 1 0 0 0,-1-1 0 0 0,0 0 0 0 0,0 0 0 0 0,-1 0 0 0 0,1 0 0 0 0,-1 0 0 0 0,1 0 0 0 0,-4 2-1 0 0,-14 11-1054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1.806"/>
    </inkml:context>
    <inkml:brush xml:id="br0">
      <inkml:brushProperty name="width" value="0.1" units="cm"/>
      <inkml:brushProperty name="height" value="0.1" units="cm"/>
      <inkml:brushProperty name="color" value="#F6630D"/>
    </inkml:brush>
  </inkml:definitions>
  <inkml:trace contextRef="#ctx0" brushRef="#br0">1 89 6597 0 0,'9'-4'1831'0'0,"-1"0"-1312"0"0,0 1 0 0 0,0 0 0 0 0,17-5 0 0 0,-2 1-74 0 0,180-46 364 0 0,-203 52-810 0 0,7 0-489 0 0,1-1 0 0 0,-1 1-1 0 0,1 0 1 0 0,0 1 0 0 0,9 0 0 0 0,-8 2-773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2.351"/>
    </inkml:context>
    <inkml:brush xml:id="br0">
      <inkml:brushProperty name="width" value="0.1" units="cm"/>
      <inkml:brushProperty name="height" value="0.1" units="cm"/>
      <inkml:brushProperty name="color" value="#F6630D"/>
    </inkml:brush>
  </inkml:definitions>
  <inkml:trace contextRef="#ctx0" brushRef="#br0">1 736 7517 0 0,'0'0'642'0'0,"2"-6"-344"0"0,19-36 1955 0 0,-18 39-1703 0 0,2 3-478 0 0,15 3-1 0 0,-15-2 788 0 0,1 1-651 0 0,20 8 24 0 0,-20-8 877 0 0,2-4-1024 0 0,-3 0-81 0 0,-1 0 0 0 0,0 0 1 0 0,1 0-1 0 0,-1 0 0 0 0,0-1 1 0 0,-1 0-1 0 0,1 0 0 0 0,0 0 0 0 0,-1 0 1 0 0,1-1-1 0 0,3-5 0 0 0,81-110 22 0 0,-62 74-40 0 0,-22 23-17 0 0,-3 10 15 0 0,1-16-9 0 0,-1-1 1 0 0,-2 1 0 0 0,-1-1-1 0 0,-1 1 1 0 0,-1 0-1 0 0,-2 0 1 0 0,-1 0-1 0 0,-1 1 1 0 0,-1 0-1 0 0,-1 0 1 0 0,-2 1-1 0 0,-1 1 1 0 0,0 0-1 0 0,-2 0 1 0 0,-24-29 0 0 0,37 51-63 0 0,-16 8-467 0 0,14-5 931 0 0,7 41-211 0 0,9 126 28 0 0,-12-157-147 0 0,1 0-1 0 0,0 1 1 0 0,1-1 0 0 0,0 0 0 0 0,1 0 0 0 0,7 18 0 0 0,-3-10 58 0 0,10 25 90 0 0,2-1 1 0 0,2-1-1 0 0,1 0 1 0 0,37 47-1 0 0,-57-83-342 0 0,1-1-1 0 0,1 0 0 0 0,-1 0 0 0 0,1-1 0 0 0,-1 1 1 0 0,1-1-1 0 0,0 1 0 0 0,0-1 0 0 0,0-1 0 0 0,1 1 1 0 0,6 3-1 0 0,4 0-4430 0 0,-10-2 2484 0 0,1 0 1061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2.772"/>
    </inkml:context>
    <inkml:brush xml:id="br0">
      <inkml:brushProperty name="width" value="0.1" units="cm"/>
      <inkml:brushProperty name="height" value="0.1" units="cm"/>
      <inkml:brushProperty name="color" value="#F6630D"/>
    </inkml:brush>
  </inkml:definitions>
  <inkml:trace contextRef="#ctx0" brushRef="#br0">43 170 6625 0 0,'17'-25'7'0'0,"-13"21"229"0"0,0-1-1 0 0,0 0 1 0 0,-1-1-1 0 0,0 1 0 0 0,0-1 1 0 0,3-9-1 0 0,-5 12-123 0 0,-1 1-1 0 0,0 0 0 0 0,0 0 1 0 0,0 0-1 0 0,0 0 0 0 0,0-1 0 0 0,0 1 1 0 0,0 0-1 0 0,-1 0 0 0 0,1 0 1 0 0,-1 0-1 0 0,0 0 0 0 0,1 0 1 0 0,-1 0-1 0 0,0 0 0 0 0,0 0 1 0 0,0 0-1 0 0,-1 0 0 0 0,1 0 0 0 0,0 1 1 0 0,-1-1-1 0 0,1 1 0 0 0,-1-1 1 0 0,-2-1-1 0 0,3 1-20 0 0,-1 1 0 0 0,0 0 0 0 0,0-1 0 0 0,0 1 0 0 0,0 0 0 0 0,0 0 0 0 0,0 0 0 0 0,0 1 0 0 0,0-1 0 0 0,-1 0 0 0 0,1 1 0 0 0,0 0 0 0 0,0-1 0 0 0,-3 1 0 0 0,4 0-72 0 0,0 0 0 0 0,0 0 0 0 0,0 0 0 0 0,1 0 0 0 0,-1 0 0 0 0,0 0 0 0 0,0 0 0 0 0,0 1 0 0 0,1-1 0 0 0,-1 0 0 0 0,0 0 0 0 0,0 1 0 0 0,0-1 0 0 0,1 1 0 0 0,-1-1 0 0 0,0 1 0 0 0,1-1 0 0 0,-1 1 0 0 0,0-1 0 0 0,1 1-1 0 0,-1-1 1 0 0,1 1 0 0 0,-1 0 0 0 0,1-1 0 0 0,-1 1 0 0 0,1 0 0 0 0,-1 0 0 0 0,1-1 0 0 0,0 1 0 0 0,-1 0 0 0 0,1 0 0 0 0,0-1 0 0 0,0 1 0 0 0,0 0 0 0 0,-1 0 0 0 0,1 0 0 0 0,0 0 0 0 0,0 1 0 0 0,-13 95 546 0 0,13-90-549 0 0,1 0 1 0 0,-1-1-1 0 0,1 1 0 0 0,0-1 0 0 0,0 1 0 0 0,1-1 0 0 0,0 0 1 0 0,0 1-1 0 0,5 8 0 0 0,-6-13-13 0 0,0-1 0 0 0,0 1 1 0 0,0 0-1 0 0,0-1 0 0 0,1 1 0 0 0,-1-1 1 0 0,1 0-1 0 0,-1 1 0 0 0,1-1 0 0 0,0 0 1 0 0,-1 0-1 0 0,1 0 0 0 0,0 0 0 0 0,0 0 1 0 0,-1 0-1 0 0,1-1 0 0 0,0 1 0 0 0,0-1 1 0 0,0 1-1 0 0,0-1 0 0 0,0 0 0 0 0,0 1 1 0 0,0-1-1 0 0,0 0 0 0 0,0 0 0 0 0,0-1 1 0 0,0 1-1 0 0,0 0 0 0 0,0-1 0 0 0,0 1 1 0 0,0-1-1 0 0,0 1 0 0 0,0-1 0 0 0,0 0 1 0 0,2-2-1 0 0,5-1-24 0 0,-1 0-1 0 0,0-1 1 0 0,0 0 0 0 0,-1-1 0 0 0,1 0-1 0 0,-1 0 1 0 0,0-1 0 0 0,-1 1-1 0 0,0-1 1 0 0,0-1 0 0 0,9-14 0 0 0,-11 17-14 0 0,-2 0 0 0 0,1-1 0 0 0,0 1 0 0 0,-1 0 1 0 0,0-1-1 0 0,-1 1 0 0 0,1-1 0 0 0,-1 0 0 0 0,0 0 1 0 0,0 1-1 0 0,-1-1 0 0 0,1 0 0 0 0,-2 0 0 0 0,1 0 1 0 0,0 0-1 0 0,-1 1 0 0 0,0-1 0 0 0,-1 0 0 0 0,1 1 1 0 0,-4-8-1 0 0,4 11 21 0 0,0-1-1 0 0,-1 1 1 0 0,1 0 0 0 0,-1 0-1 0 0,0 0 1 0 0,1 1 0 0 0,-1-1-1 0 0,0 0 1 0 0,0 0 0 0 0,0 1 0 0 0,0 0-1 0 0,-1-1 1 0 0,1 1 0 0 0,0 0-1 0 0,-1 0 1 0 0,1 0 0 0 0,-1 0-1 0 0,1 0 1 0 0,0 1 0 0 0,-1-1-1 0 0,0 1 1 0 0,1 0 0 0 0,-1 0 0 0 0,1 0-1 0 0,-6 0 1 0 0,-5 1-165 0 0,-1 1-1 0 0,1 0 1 0 0,-21 6 0 0 0,27-6 8 0 0,5-1 97 0 0,0-1-1 0 0,1 1 1 0 0,-1 0-1 0 0,1-1 1 0 0,-1 1-1 0 0,1 0 1 0 0,0 0-1 0 0,-1 0 1 0 0,1 0-1 0 0,0 1 1 0 0,0-1-1 0 0,-1 0 1 0 0,1 0-1 0 0,0 1 1 0 0,0-1-1 0 0,-1 3 1 0 0,2-3 9 0 0,-1 0 1 0 0,1-1 0 0 0,0 1 0 0 0,0 0-1 0 0,-1 0 1 0 0,1-1 0 0 0,0 1-1 0 0,0 0 1 0 0,0 0 0 0 0,0 0 0 0 0,0-1-1 0 0,0 1 1 0 0,0 0 0 0 0,0 0-1 0 0,0 0 1 0 0,0-1 0 0 0,0 1 0 0 0,1 0-1 0 0,-1 0 1 0 0,0-1 0 0 0,0 1 0 0 0,1 0-1 0 0,-1 0 1 0 0,1-1 0 0 0,-1 1-1 0 0,1 0 1 0 0,-1-1 0 0 0,1 1 0 0 0,-1-1-1 0 0,1 1 1 0 0,-1-1 0 0 0,1 1 0 0 0,0-1-1 0 0,-1 1 1 0 0,1-1 0 0 0,1 1-1 0 0,37 15-2483 0 0,-25-12 1799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327"/>
    </inkml:context>
    <inkml:brush xml:id="br0">
      <inkml:brushProperty name="width" value="0.1" units="cm"/>
      <inkml:brushProperty name="height" value="0.1" units="cm"/>
      <inkml:brushProperty name="color" value="#F6630D"/>
    </inkml:brush>
  </inkml:definitions>
  <inkml:trace contextRef="#ctx0" brushRef="#br0">93 187 6001 0 0,'22'-11'351'0'0,"-20"11"-294"0"0,-1-1 0 0 0,1 1 1 0 0,-1-1-1 0 0,1 1 0 0 0,-1-1 1 0 0,1 0-1 0 0,-1 0 0 0 0,1 0 1 0 0,-1 0-1 0 0,0 0 1 0 0,1 0-1 0 0,1-2 0 0 0,12-16 1151 0 0,-11 15-892 0 0,0 0-1 0 0,-1 0 1 0 0,0-1-1 0 0,0 1 1 0 0,4-8-1 0 0,2-5 339 0 0,-6 13-451 0 0,-1-1 0 0 0,0 1 0 0 0,0-1 0 0 0,0 0 0 0 0,3-9 0 0 0,-5 12-163 0 0,0 1 0 0 0,0-1-1 0 0,0 0 1 0 0,0 0 0 0 0,0 0-1 0 0,0 1 1 0 0,-1-1 0 0 0,1 0-1 0 0,0 0 1 0 0,-1 1 0 0 0,1-1-1 0 0,-1 0 1 0 0,0 1 0 0 0,0-1-1 0 0,0 1 1 0 0,0-1 0 0 0,0 1-1 0 0,0-1 1 0 0,0 1 0 0 0,0 0-1 0 0,0-1 1 0 0,-2 0 0 0 0,1 0-38 0 0,0 0 0 0 0,1 1 0 0 0,-1-1 1 0 0,-1 0-1 0 0,1 1 0 0 0,0 0 1 0 0,0-1-1 0 0,0 1 0 0 0,-1 0 0 0 0,1 0 1 0 0,-1 0-1 0 0,1 1 0 0 0,-1-1 1 0 0,1 0-1 0 0,-1 1 0 0 0,1 0 0 0 0,-1 0 1 0 0,0 0-1 0 0,-2 0 0 0 0,1 1-15 0 0,0 0 0 0 0,0 0-1 0 0,0 0 1 0 0,1 1 0 0 0,-1 0-1 0 0,1 0 1 0 0,-1 0 0 0 0,1 0-1 0 0,0 0 1 0 0,-1 1 0 0 0,1-1-1 0 0,-3 5 1 0 0,-2 1 16 0 0,0 0-1 0 0,1 0 1 0 0,1 1-1 0 0,-1 0 1 0 0,1 0-1 0 0,1 1 1 0 0,0 0 0 0 0,0 0-1 0 0,1 0 1 0 0,-5 18-1 0 0,8-26 0 0 0,1 1 0 0 0,0-1 0 0 0,-1 0 0 0 0,1 1 0 0 0,0-1 0 0 0,0 0 0 0 0,1 1 0 0 0,-1-1 0 0 0,0 0 0 0 0,1 1 0 0 0,-1-1 0 0 0,1 0 0 0 0,0 0 0 0 0,0 0 1 0 0,0 1-1 0 0,0-1 0 0 0,0 0 0 0 0,0 0 0 0 0,0 0 0 0 0,1-1 0 0 0,1 4 0 0 0,0-3-3 0 0,0 0 0 0 0,1 1 0 0 0,-1-1 0 0 0,0 0 0 0 0,1-1 1 0 0,-1 1-1 0 0,1-1 0 0 0,-1 1 0 0 0,1-1 0 0 0,0 0 0 0 0,7 1 1 0 0,-2-1-11 0 0,0 0 1 0 0,0-1 0 0 0,0 0-1 0 0,-1 0 1 0 0,1-1 0 0 0,0 0-1 0 0,0-1 1 0 0,-1 0 0 0 0,1 0-1 0 0,13-6 1 0 0,-19 5 12 0 0,0 0 1 0 0,-1 1-1 0 0,1-1 1 0 0,-1 0-1 0 0,0-1 0 0 0,0 1 1 0 0,0 0-1 0 0,-1 0 1 0 0,1-1-1 0 0,-1 1 1 0 0,0-1-1 0 0,0 1 1 0 0,1-5-1 0 0,2 0-82 0 0,2 29 75 0 0,0 1 0 0 0,18 36 0 0 0,-4-13 93 0 0,-3 4 65 0 0,-3 2 1 0 0,17 101 0 0 0,-30-142-116 0 0,0 0 0 0 0,0 0 0 0 0,0 0-1 0 0,-2 0 1 0 0,1 0 0 0 0,-1 0 0 0 0,0-1 0 0 0,-5 18 0 0 0,5-24-18 0 0,-1 1-1 0 0,1-1 1 0 0,-1 1 0 0 0,1-1-1 0 0,-1 0 1 0 0,0 0 0 0 0,0 0 0 0 0,-1 0-1 0 0,1 0 1 0 0,-1-1 0 0 0,1 1-1 0 0,-1 0 1 0 0,0-1 0 0 0,0 0-1 0 0,0 0 1 0 0,0 0 0 0 0,0 0-1 0 0,0 0 1 0 0,-1-1 0 0 0,1 1-1 0 0,-1-1 1 0 0,1 0 0 0 0,-1 0 0 0 0,1 0-1 0 0,-1-1 1 0 0,-4 1 0 0 0,-3 0-1 0 0,0-1 0 0 0,0 0 1 0 0,0-1-1 0 0,0 0 0 0 0,0-1 1 0 0,0 0-1 0 0,0 0 0 0 0,0-1 0 0 0,1-1 1 0 0,0 0-1 0 0,-1 0 0 0 0,1-1 1 0 0,-13-9-1 0 0,16 10-18 0 0,0-1 0 0 0,1-1 0 0 0,-1 1 0 0 0,1-1 1 0 0,0 0-1 0 0,0-1 0 0 0,1 1 0 0 0,0-1 0 0 0,0 0 0 0 0,1 0 0 0 0,-1-1 0 0 0,2 1 0 0 0,-1-1 0 0 0,1 0 1 0 0,0 0-1 0 0,1 0 0 0 0,0-1 0 0 0,-1-8 0 0 0,1 9-41 0 0,1 0 1 0 0,1 0 0 0 0,-1 0-1 0 0,1 0 1 0 0,1 0-1 0 0,0 0 1 0 0,0 0-1 0 0,0 1 1 0 0,1-1-1 0 0,0 0 1 0 0,0 0-1 0 0,1 1 1 0 0,0 0-1 0 0,1-1 1 0 0,-1 1-1 0 0,1 0 1 0 0,1 1-1 0 0,-1-1 1 0 0,1 1-1 0 0,1 0 1 0 0,-1 0-1 0 0,1 0 1 0 0,0 1-1 0 0,0 0 1 0 0,0 0-1 0 0,1 0 1 0 0,-1 1-1 0 0,1 0 1 0 0,9-4-1 0 0,-3 2-414 0 0,0 0 0 0 0,0 0 0 0 0,0 1 0 0 0,1 1 0 0 0,0 0 0 0 0,0 1 0 0 0,0 1 0 0 0,16-2 0 0 0,-18 2-1852 0 0,-9 3 1320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854"/>
    </inkml:context>
    <inkml:brush xml:id="br0">
      <inkml:brushProperty name="width" value="0.1" units="cm"/>
      <inkml:brushProperty name="height" value="0.1" units="cm"/>
      <inkml:brushProperty name="color" value="#F6630D"/>
    </inkml:brush>
  </inkml:definitions>
  <inkml:trace contextRef="#ctx0" brushRef="#br0">221 181 8165 0 0,'-8'-28'340'0'0,"8"27"-213"0"0,0 0 0 0 0,-1-1 0 0 0,1 1 0 0 0,-1-1 0 0 0,1 1 0 0 0,-1 0 0 0 0,0-1 0 0 0,0 1 0 0 0,1 0 0 0 0,-1 0 0 0 0,0-1 0 0 0,0 1 0 0 0,0 0 0 0 0,-2-2 0 0 0,-3 34 1447 0 0,2 33-1151 0 0,3 0 0 0 0,3-1 0 0 0,14 100 0 0 0,14-39-315 0 0,-29-119-28 0 0,-1-8-27 0 0,0-11 0 0 0,-1 6-34 0 0,-12-191-20 0 0,-1 34 14 0 0,14 131 15 0 0,0 0 1 0 0,10-62-1 0 0,-9 89-6 0 0,1 0 1 0 0,0-1-1 0 0,0 1 1 0 0,1 0-1 0 0,-1 0 0 0 0,8-13 1 0 0,-8 18-11 0 0,-1 0 1 0 0,1 0-1 0 0,0 0 1 0 0,-1 0-1 0 0,1 0 1 0 0,0 0-1 0 0,0 0 1 0 0,0 1 0 0 0,0-1-1 0 0,0 1 1 0 0,1-1-1 0 0,-1 1 1 0 0,0 0-1 0 0,1 0 1 0 0,-1 0-1 0 0,1 0 1 0 0,-1 0-1 0 0,1 1 1 0 0,-1-1-1 0 0,1 1 1 0 0,0 0-1 0 0,-1-1 1 0 0,4 1-1 0 0,5 2 36 0 0,0 0-1 0 0,0 0 0 0 0,0 0 0 0 0,0 2 1 0 0,-1-1-1 0 0,1 1 0 0 0,-1 1 0 0 0,0 0 1 0 0,0 0-1 0 0,9 8 0 0 0,-3-2 44 0 0,-1 0-1 0 0,0 2 1 0 0,-1 0-1 0 0,25 29 0 0 0,-37-40-44 0 0,0 1 0 0 0,0-1 0 0 0,0 0 0 0 0,-1 1-1 0 0,1-1 1 0 0,-1 1 0 0 0,0 0 0 0 0,0 0 0 0 0,0-1 0 0 0,0 1-1 0 0,0 0 1 0 0,0 0 0 0 0,-1 0 0 0 0,1 0 0 0 0,-1 0-1 0 0,0 0 1 0 0,0 0 0 0 0,0 0 0 0 0,-1-1 0 0 0,1 1-1 0 0,-1 4 1 0 0,-1-3 20 0 0,1-1 0 0 0,-1 0 1 0 0,0 0-1 0 0,1 0 0 0 0,-1-1 0 0 0,-1 1 0 0 0,1 0 0 0 0,0-1 0 0 0,-1 1 1 0 0,1-1-1 0 0,-1 0 0 0 0,1 0 0 0 0,-1 0 0 0 0,0 0 0 0 0,0 0 0 0 0,0-1 0 0 0,-6 3 1 0 0,-10 3 42 0 0,0-2-1 0 0,0 1 1 0 0,0-2 0 0 0,-1-1 0 0 0,-32 2 0 0 0,4-4-320 0 0,-54-5 0 0 0,64 1-191 0 0,-97-4-3872 0 0,114 8 2486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658"/>
    </inkml:context>
    <inkml:brush xml:id="br0">
      <inkml:brushProperty name="width" value="0.1" units="cm"/>
      <inkml:brushProperty name="height" value="0.1" units="cm"/>
      <inkml:brushProperty name="color" value="#F6630D"/>
    </inkml:brush>
  </inkml:definitions>
  <inkml:trace contextRef="#ctx0" brushRef="#br0">27 12 8133 0 0,'-2'-1'61'0'0,"0"1"0"0"0,1 0 1 0 0,-1-1-1 0 0,1 1 0 0 0,-1-1 1 0 0,1 0-1 0 0,-1 1 0 0 0,1-1 1 0 0,-1 0-1 0 0,1 0 0 0 0,-4-3 414 0 0,1 14 2144 0 0,52 144-333 0 0,-42-130-2290 0 0,-1 0 0 0 0,3 36 0 0 0,-4-42-244 0 0,-4-16 37 0 0,1 0 0 0 0,0 0 0 0 0,-1 1 0 0 0,1-1 0 0 0,-1 0 0 0 0,0 0 0 0 0,0 1 0 0 0,0-1 0 0 0,0 0 0 0 0,0 1 0 0 0,-1 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994"/>
    </inkml:context>
    <inkml:brush xml:id="br0">
      <inkml:brushProperty name="width" value="0.1" units="cm"/>
      <inkml:brushProperty name="height" value="0.1" units="cm"/>
      <inkml:brushProperty name="color" value="#F6630D"/>
    </inkml:brush>
  </inkml:definitions>
  <inkml:trace contextRef="#ctx0" brushRef="#br0">66 71 7005 0 0,'-3'-9'38'0'0,"-1"0"0"0"0,0-1 0 0 0,-6-9 0 0 0,9 17 5 0 0,0 1-1 0 0,0-1 1 0 0,1 1 0 0 0,-1-1 0 0 0,0 1 0 0 0,0 0 0 0 0,0 0 0 0 0,0-1 0 0 0,-1 1 0 0 0,1 0 0 0 0,0 0 0 0 0,0 0 0 0 0,-1 0 0 0 0,1 0 0 0 0,-1 1 0 0 0,1-1 0 0 0,0 0 0 0 0,-1 1 0 0 0,0-1 0 0 0,1 1 0 0 0,-1-1 0 0 0,1 1 0 0 0,-1 0 0 0 0,0-1 0 0 0,1 1 0 0 0,-1 0 0 0 0,1 0 0 0 0,-1 0-1 0 0,-1 1 1 0 0,2-1-51 0 0,1 0-1 0 0,0 0 0 0 0,0 1 1 0 0,0-1-1 0 0,-1 0 0 0 0,1 0 1 0 0,0 1-1 0 0,0-1 0 0 0,0 0 1 0 0,0 0-1 0 0,-1 1 0 0 0,1-1 1 0 0,0 0-1 0 0,0 1 0 0 0,0-1 0 0 0,0 0 1 0 0,0 1-1 0 0,0-1 0 0 0,0 0 1 0 0,0 1-1 0 0,0-1 0 0 0,0 0 1 0 0,0 1-1 0 0,0-1 0 0 0,0 0 1 0 0,0 1-1 0 0,0-1 0 0 0,1 0 1 0 0,-1 0-1 0 0,0 1 0 0 0,0-1 0 0 0,0 0 1 0 0,0 1-1 0 0,0-1 0 0 0,1 0 1 0 0,-1 0-1 0 0,0 1 0 0 0,0-1 1 0 0,1 0-1 0 0,-1 0 0 0 0,0 0 1 0 0,0 1-1 0 0,1-1 0 0 0,-1 0 1 0 0,16 17-777 0 0,-10-11 467 0 0,2 5-295 0 0,6 1-145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4.320"/>
    </inkml:context>
    <inkml:brush xml:id="br0">
      <inkml:brushProperty name="width" value="0.1" units="cm"/>
      <inkml:brushProperty name="height" value="0.1" units="cm"/>
      <inkml:brushProperty name="color" value="#F6630D"/>
    </inkml:brush>
  </inkml:definitions>
  <inkml:trace contextRef="#ctx0" brushRef="#br0">13 86 7197 0 0,'-1'0'11'0'0,"1"0"-1"0"0,0 0 1 0 0,0 0 0 0 0,0 0 0 0 0,-1 0 0 0 0,1 0 0 0 0,0 1 0 0 0,0-1 0 0 0,-1 0 0 0 0,1 0-1 0 0,0 0 1 0 0,0 0 0 0 0,0 0 0 0 0,-1 0 0 0 0,1 0 0 0 0,0 0 0 0 0,0 0 0 0 0,-1 0 0 0 0,1 0 0 0 0,0 0-1 0 0,0 0 1 0 0,0 0 0 0 0,-1 0 0 0 0,1 0 0 0 0,0-1 0 0 0,0 1 0 0 0,-1 0 0 0 0,1 0 0 0 0,0 0-1 0 0,0 0 1 0 0,0 0 0 0 0,-1 0 0 0 0,1-1 0 0 0,0 1 0 0 0,0 0 0 0 0,0 0 0 0 0,0 0 0 0 0,0 0-1 0 0,-1-1 1 0 0,1 1 0 0 0,0 0 0 0 0,0-1 0 0 0,-3-14 886 0 0,3 12-676 0 0,0-1 0 0 0,0 1 0 0 0,0 0 0 0 0,1-1 0 0 0,-1 1 0 0 0,1 0 0 0 0,0 0 1 0 0,1-4-1 0 0,-1 5-168 0 0,1 1 1 0 0,-1-1 0 0 0,0 0-1 0 0,0 1 1 0 0,1 0 0 0 0,-1-1-1 0 0,0 1 1 0 0,1 0 0 0 0,0 0-1 0 0,-1 0 1 0 0,1 0 0 0 0,0 0-1 0 0,-1 0 1 0 0,1 0 0 0 0,0 0-1 0 0,0 1 1 0 0,0-1 0 0 0,2 0-1 0 0,0 1-7 0 0,0 0-1 0 0,0 0 1 0 0,1 0 0 0 0,-1 0-1 0 0,0 1 1 0 0,-1-1 0 0 0,1 1-1 0 0,6 2 1 0 0,1 1 25 0 0,-1 0 1 0 0,0 1-1 0 0,-1 0 1 0 0,1 1-1 0 0,15 11 0 0 0,-14-8-26 0 0,1 1-1 0 0,-2 0 0 0 0,1 1 1 0 0,-1 0-1 0 0,-1 1 0 0 0,0 0 1 0 0,-1 0-1 0 0,0 1 1 0 0,12 26-1 0 0,-19-33-43 0 0,0-1 0 0 0,0 1 0 0 0,0-1 0 0 0,0 1 0 0 0,-1 10-1 0 0,0-14 2 0 0,0 0 0 0 0,0 0-1 0 0,0 0 1 0 0,-1 0-1 0 0,1 0 1 0 0,0 0 0 0 0,-1 0-1 0 0,0-1 1 0 0,1 1 0 0 0,-1 0-1 0 0,0 0 1 0 0,0 0-1 0 0,0 0 1 0 0,0-1 0 0 0,0 1-1 0 0,0 0 1 0 0,-1-1-1 0 0,1 1 1 0 0,0-1 0 0 0,-2 2-1 0 0,-13 4 68 0 0,13-5 76 0 0,-1-7-63 0 0,-9-13 13 0 0,10 14 389 0 0,10-26-355 0 0,25-91-20 0 0,-30 114-93 0 0,0 0-1 0 0,1 0 1 0 0,-1 0-1 0 0,1 1 1 0 0,1-1 0 0 0,4-7-1 0 0,-5 12-3 0 0,-1-1 0 0 0,0 1-1 0 0,1 0 1 0 0,-1-1-1 0 0,1 1 1 0 0,0 1-1 0 0,5-4 1 0 0,3-2 19 0 0,-5 3-24 0 0,0 0 0 0 0,-1 1 1 0 0,1 0-1 0 0,0 0 0 0 0,1 1 0 0 0,-1-1 1 0 0,0 1-1 0 0,1 1 0 0 0,-1-1 1 0 0,1 1-1 0 0,-1 0 0 0 0,1 1 0 0 0,0-1 1 0 0,12 2-1 0 0,-15 0 7 0 0,1 0 0 0 0,-1 0 0 0 0,0 0 0 0 0,0 1 0 0 0,0-1 0 0 0,0 1 0 0 0,0 0 0 0 0,0 0 0 0 0,0 1 0 0 0,-1-1 0 0 0,1 1 0 0 0,-1 0 0 0 0,0-1 0 0 0,1 2 0 0 0,-1-1 0 0 0,-1 0 0 0 0,1 1 0 0 0,0-1 0 0 0,-1 1 0 0 0,0 0 0 0 0,0-1 0 0 0,0 1 0 0 0,2 5 0 0 0,0 3 31 0 0,-1 0 1 0 0,0 1-1 0 0,-1-1 0 0 0,0 1 0 0 0,-1-1 1 0 0,0 1-1 0 0,-1-1 0 0 0,-2 24 1 0 0,-4 3-166 0 0,-14 51 1 0 0,19-85-218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04:41:55.669"/>
    </inkml:context>
    <inkml:brush xml:id="br0">
      <inkml:brushProperty name="width" value="0.1" units="cm"/>
      <inkml:brushProperty name="height" value="0.1" units="cm"/>
      <inkml:brushProperty name="color" value="#F6630D"/>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3.040"/>
    </inkml:context>
    <inkml:brush xml:id="br0">
      <inkml:brushProperty name="width" value="0.1" units="cm"/>
      <inkml:brushProperty name="height" value="0.1" units="cm"/>
      <inkml:brushProperty name="color" value="#F6630D"/>
    </inkml:brush>
  </inkml:definitions>
  <inkml:trace contextRef="#ctx0" brushRef="#br0">192 0 6941 0 0,'-64'111'802'0'0,"61"-103"-700"0"0,-42 96 1321 0 0,39-89-1275 0 0,2 1 0 0 0,0 0 0 0 0,0 0 0 0 0,2 1 0 0 0,-1 16 0 0 0,3 26-206 0 0,2 1 1 0 0,3 0-1 0 0,14 67 1 0 0,57 170-2670 0 0,-70-274 2689 0 0,-1 0-1 0 0,-1 0 1 0 0,-2 1-1 0 0,0-1 1 0 0,-1 1 0 0 0,-1-1-1 0 0,-1 1 1 0 0,-1-1-1 0 0,-1 1 1 0 0,-1-1-1 0 0,-2 0 1 0 0,-10 31-1 0 0,-37 92 179 0 0,-18 63 982 0 0,64-183-843 0 0,2 1 0 0 0,0 0 0 0 0,2 0 0 0 0,1 0-1 0 0,1 0 1 0 0,3 29 0 0 0,13 47 879 0 0,28 103 0 0 0,-16-90-758 0 0,-15-58-382 0 0,2 2 70 0 0,7 72 0 0 0,-19-114-408 0 0,-1 0 1 0 0,-1 0 0 0 0,-1 0 0 0 0,0 1 0 0 0,-2-1 0 0 0,0 0 0 0 0,0-1-1 0 0,-10 27 1 0 0,11-40 40 0 0,0 0-1 0 0,1-1 1 0 0,-2 1-1 0 0,1 0 1 0 0,0 0 0 0 0,-4 3-1 0 0,-5 4-869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1.557"/>
    </inkml:context>
    <inkml:brush xml:id="br0">
      <inkml:brushProperty name="width" value="0.1" units="cm"/>
      <inkml:brushProperty name="height" value="0.1" units="cm"/>
      <inkml:brushProperty name="color" value="#F6630D"/>
    </inkml:brush>
  </inkml:definitions>
  <inkml:trace contextRef="#ctx0" brushRef="#br0">35 31 5665 0 0,'-31'-28'863'0'0,"28"25"-181"0"0,11 14-574 0 0,-5-8-39 0 0,6 12 230 0 0,0-1 0 0 0,0 1 0 0 0,-2 1 0 0 0,0 0 0 0 0,0 0 0 0 0,-2 0 0 0 0,0 1 0 0 0,5 28 0 0 0,13 122 40 0 0,-13-120-1785 0 0,26 78 1 0 0,-26-97 468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1.913"/>
    </inkml:context>
    <inkml:brush xml:id="br0">
      <inkml:brushProperty name="width" value="0.1" units="cm"/>
      <inkml:brushProperty name="height" value="0.1" units="cm"/>
      <inkml:brushProperty name="color" value="#F6630D"/>
    </inkml:brush>
  </inkml:definitions>
  <inkml:trace contextRef="#ctx0" brushRef="#br0">57 1 5056 0 0,'-7'10'73'0'0,"1"0"-1"0"0,0 1 0 0 0,1 0 0 0 0,0 0 0 0 0,1 1 0 0 0,0-1 0 0 0,1 1 0 0 0,0 0 0 0 0,1 0 1 0 0,0 0-1 0 0,1 0 0 0 0,0 0 0 0 0,1 1 0 0 0,1-1 0 0 0,-1 0 0 0 0,5 18 0 0 0,4 15 112 0 0,3-1-1 0 0,1-1 1 0 0,20 44-1 0 0,-14-35-617 0 0,25 106 1 0 0,-37-122 11 0 0,-2 0 0 0 0,-2 1 0 0 0,-2 72-1 0 0,-5-66 354 0 0,-2 1-1 0 0,-1-1 1 0 0,-17 49-1 0 0,-51 123-116 0 0,62-186 292 0 0,-12 34 416 0 0,24-58-487 0 0,-1-1-1 0 0,1 1 0 0 0,0-1 0 0 0,1 1 0 0 0,-1 0 0 0 0,1-1 0 0 0,0 1 0 0 0,0 0 0 0 0,1-1 1 0 0,-1 1-1 0 0,2 5 0 0 0,1-4 43 0 0,0 0 1 0 0,1 0-1 0 0,-1-1 1 0 0,1 0-1 0 0,1 1 0 0 0,-1-1 1 0 0,0-1-1 0 0,1 1 1 0 0,6 4-1 0 0,22 25-374 0 0,-21-16 14 0 0,0-2-105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2.305"/>
    </inkml:context>
    <inkml:brush xml:id="br0">
      <inkml:brushProperty name="width" value="0.1" units="cm"/>
      <inkml:brushProperty name="height" value="0.1" units="cm"/>
      <inkml:brushProperty name="color" value="#F6630D"/>
    </inkml:brush>
  </inkml:definitions>
  <inkml:trace contextRef="#ctx0" brushRef="#br0">88 0 3236 0 0,'-65'266'2104'0'0,"59"-246"-1994"0"0,1 1-1 0 0,1 0 0 0 0,0 1 0 0 0,0 25 0 0 0,4-34-263 0 0,1-1-1 0 0,0 0 1 0 0,0 0-1 0 0,1 0 1 0 0,1 0-1 0 0,0 0 1 0 0,0-1-1 0 0,11 22 1 0 0,-3-11-378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2.692"/>
    </inkml:context>
    <inkml:brush xml:id="br0">
      <inkml:brushProperty name="width" value="0.1" units="cm"/>
      <inkml:brushProperty name="height" value="0.1" units="cm"/>
      <inkml:brushProperty name="color" value="#F6630D"/>
    </inkml:brush>
  </inkml:definitions>
  <inkml:trace contextRef="#ctx0" brushRef="#br0">126 1 4904 0 0,'-8'10'182'0'0,"1"1"0"0"0,0 1-1 0 0,0-1 1 0 0,1 1-1 0 0,0 0 1 0 0,2 0-1 0 0,-1 1 1 0 0,1-1-1 0 0,-3 20 1 0 0,1 92 161 0 0,6-106-398 0 0,2-1 1 0 0,0 0-1 0 0,1 0 1 0 0,1-1-1 0 0,7 22 1 0 0,3 8-945 0 0,-3 1-1 0 0,7 48 1 0 0,-16-81 789 0 0,2 12-226 0 0</inkml:trace>
  <inkml:trace contextRef="#ctx0" brushRef="#br0" timeOffset="1">44 1426 2168 0 0,'-10'34'151'0'0,"0"0"0"0"0,3 1 0 0 0,0 0 1 0 0,3 0-1 0 0,0 1 0 0 0,3-1 0 0 0,4 56 0 0 0,15 216 1417 0 0,-17-272-1846 0 0,1-7-177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4.298"/>
    </inkml:context>
    <inkml:brush xml:id="br0">
      <inkml:brushProperty name="width" value="0.1" units="cm"/>
      <inkml:brushProperty name="height" value="0.1" units="cm"/>
      <inkml:brushProperty name="color" value="#F6630D"/>
    </inkml:brush>
  </inkml:definitions>
  <inkml:trace contextRef="#ctx0" brushRef="#br0">353 207 7905 0 0,'-41'-22'247'0'0,"39"25"-161"0"0,1 0 1 0 0,0 1-1 0 0,0-1 0 0 0,0 1 0 0 0,1-1 0 0 0,-1 1 1 0 0,0 5-1 0 0,1-5 9 0 0,-13 152 1526 0 0,8-65-1059 0 0,-3 326 879 0 0,3-35-954 0 0,-74 188-224 0 0,76-554-258 0 0,-5 26 19 0 0,1 0 0 0 0,2 0 0 0 0,1 1-1 0 0,3 45 1 0 0,2-85-19 0 0,-1 0 0 0 0,0 0-1 0 0,0 0 1 0 0,1 0 0 0 0,0 0 0 0 0,-1 0-1 0 0,1 0 1 0 0,0-1 0 0 0,1 1 0 0 0,-1 0-1 0 0,0-1 1 0 0,1 1 0 0 0,0-1-1 0 0,-1 1 1 0 0,1-1 0 0 0,0 0 0 0 0,0 1-1 0 0,0-1 1 0 0,3 2 0 0 0,-1-2 0 0 0,0 0 1 0 0,1 0-1 0 0,-1-1 1 0 0,0 1-1 0 0,0-1 0 0 0,1 0 1 0 0,-1 0-1 0 0,1-1 1 0 0,-1 1-1 0 0,0-1 1 0 0,1 0-1 0 0,5-1 1 0 0,62-5 16 0 0,78-18 0 0 0,-43 6-11 0 0,136-11 2 0 0,379 3 1 0 0,245 64 80 0 0,-271 21 753 0 0,195 9-40 0 0,-764-67-782 0 0,82 0 73 0 0,-97-2-21 0 0,-1 0-1 0 0,0 0 1 0 0,1-1-1 0 0,-1-1 1 0 0,0 0-1 0 0,0-1 1 0 0,11-5-1 0 0,-21 9-71 0 0,-1 0 0 0 0,1-1 0 0 0,0 1 0 0 0,-1 0 0 0 0,1-1-1 0 0,0 1 1 0 0,-1-1 0 0 0,1 1 0 0 0,-1-1 0 0 0,1 1 0 0 0,-1-1 0 0 0,1 1 0 0 0,-1-1 0 0 0,1 0-1 0 0,-1 1 1 0 0,0-1 0 0 0,1 1 0 0 0,-1-1 0 0 0,0 0 0 0 0,0 0 0 0 0,1 1 0 0 0,-1-1 0 0 0,0 0-1 0 0,0 1 1 0 0,0-1 0 0 0,0 0 0 0 0,0 0 0 0 0,0 1 0 0 0,0-3 0 0 0,-1 1 16 0 0,1 0 1 0 0,-1 0-1 0 0,0 0 1 0 0,0-1-1 0 0,0 1 1 0 0,-1 0-1 0 0,1 0 0 0 0,0 0 1 0 0,-4-3-1 0 0,-2-3 49 0 0,-2 0-1 0 0,1 1 1 0 0,-12-8 0 0 0,-53-30-70 0 0,47 31 1 0 0,0-2-1 0 0,-44-36 1 0 0,63 47-1 0 0,1-1 0 0 0,0-1 1 0 0,1 1-1 0 0,-1-1 0 0 0,1 0 0 0 0,1 0 0 0 0,-1-1 1 0 0,1 1-1 0 0,0-1 0 0 0,1 0 0 0 0,0 0 0 0 0,0 0 0 0 0,1 0 1 0 0,-3-15-1 0 0,3-2-31 0 0,1 0 1 0 0,1 0-1 0 0,1 0 0 0 0,7-39 0 0 0,29-101-478 0 0,-18 90 264 0 0,-18 72 244 0 0,96-443-453 0 0,-71 300 267 0 0,6-160-1 0 0,-30 277 177 0 0,-2-1 0 0 0,-1 1 0 0 0,-1-1 1 0 0,-1 1-1 0 0,-2 0 0 0 0,-1 0 0 0 0,-2 0 0 0 0,-18-48 0 0 0,19 64 5 0 0,0 1 0 0 0,-1 0 0 0 0,-1 0 1 0 0,0 0-1 0 0,0 1 0 0 0,-1 1 0 0 0,-1 0 1 0 0,0 0-1 0 0,0 1 0 0 0,-1 0 0 0 0,0 1 1 0 0,0 0-1 0 0,-1 1 0 0 0,-21-9 0 0 0,-1 3-26 0 0,0 0-1 0 0,-1 3 0 0 0,0 1 0 0 0,-57-7 1 0 0,-44 5-148 0 0,-184 8 1 0 0,197 5 160 0 0,-1297-26-92 0 0,1160 16 146 0 0,218 7-27 0 0,-889-4-16 0 0,895 5-8 0 0,14 0-178 0 0,-1 2-1 0 0,-25 3 0 0 0,48-5 133 0 0,0 0-1 0 0,0 0 0 0 0,0 0 0 0 0,1 0 1 0 0,-1 1-1 0 0,0-1 0 0 0,0 0 0 0 0,0 0 1 0 0,0 1-1 0 0,0-1 0 0 0,0 1 1 0 0,1-1-1 0 0,-1 1 0 0 0,0-1 0 0 0,0 1 1 0 0,1-1-1 0 0,-1 1 0 0 0,-1 1 1 0 0,2-2-4 0 0,1 1 0 0 0,-1-1 1 0 0,0 1-1 0 0,1-1 0 0 0,-1 1 0 0 0,0-1 1 0 0,1 0-1 0 0,-1 1 0 0 0,0-1 1 0 0,1 0-1 0 0,-1 1 0 0 0,1-1 1 0 0,-1 0-1 0 0,1 1 0 0 0,-1-1 1 0 0,1 0-1 0 0,-1 0 0 0 0,1 1 1 0 0,-1-1-1 0 0,1 0 0 0 0,0 0 1 0 0,44 10-2411 0 0,-41-9 2230 0 0,23 4-954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7.147"/>
    </inkml:context>
    <inkml:brush xml:id="br0">
      <inkml:brushProperty name="width" value="0.1" units="cm"/>
      <inkml:brushProperty name="height" value="0.1" units="cm"/>
      <inkml:brushProperty name="color" value="#F6630D"/>
    </inkml:brush>
  </inkml:definitions>
  <inkml:trace contextRef="#ctx0" brushRef="#br0">104 321 5693 0 0,'0'-11'118'0'0,"1"1"70"0"0,-1 9-145 0 0,1-1 0 0 0,-1 0 0 0 0,0 1 0 0 0,1-1 0 0 0,-1 1 0 0 0,0-1 0 0 0,0 0 1 0 0,0 1-1 0 0,-1-1 0 0 0,1 0 0 0 0,0 1 0 0 0,-1-1 0 0 0,1 0 0 0 0,-1 1 1 0 0,0-3-1 0 0,-3-14 680 0 0,5 14-524 0 0,0 1 0 0 0,0 0 0 0 0,0 1 0 0 0,0-1 0 0 0,0 0 0 0 0,1 0 0 0 0,-1 0 0 0 0,1 1 0 0 0,0-1 1 0 0,3-4-1 0 0,-3 6-29 0 0,-1-1 0 0 0,1 0 0 0 0,-1 1 0 0 0,1-1 0 0 0,-1 0 0 0 0,0 0 0 0 0,0 0 0 0 0,0 0 0 0 0,0 0 0 0 0,0 0 0 0 0,-1-1 0 0 0,1 1 0 0 0,-1 0 0 0 0,1 0 0 0 0,-1-1 0 0 0,0 1 0 0 0,1 0 0 0 0,-1 0 0 0 0,-1-1 0 0 0,1 1 0 0 0,0-3 0 0 0,-1 3 145 0 0,-3-24 1172 0 0,4 26-1434 0 0,0-1 1 0 0,0 1-1 0 0,-1-1 1 0 0,1 1-1 0 0,0-1 1 0 0,0 1-1 0 0,0-1 1 0 0,0 0-1 0 0,1 1 1 0 0,-1-1-1 0 0,0 1 1 0 0,0-1-1 0 0,0 1 1 0 0,0-1-1 0 0,1 1 1 0 0,-1-1-1 0 0,0 1 1 0 0,0-1-1 0 0,1 1 1 0 0,-1-1-1 0 0,0 1 1 0 0,1-1-1 0 0,-1 1 1 0 0,0-1-1 0 0,1 1 1 0 0,-1 0-1 0 0,1-1 1 0 0,-1 1-1 0 0,1 0 1 0 0,-1 0-1 0 0,1-1 1 0 0,-1 1-1 0 0,1 0 1 0 0,-1 0-1 0 0,1-1 1 0 0,-1 1-1 0 0,2 0 1 0 0,-13 50 249 0 0,-92 294 50 0 0,98-333-347 0 0,1 1 0 0 0,0-1 0 0 0,1 1 0 0 0,0 0 1 0 0,-2 22-1 0 0,6-40 27 0 0,0 1 1 0 0,1 0-1 0 0,-1 0 1 0 0,6-10-1 0 0,1-5-60 0 0,24-87-187 0 0,34-96 45 0 0,-53 170 148 0 0,1 0 0 0 0,2 1 0 0 0,38-56 1 0 0,-50 82 10 0 0,0 1 1 0 0,0-1 0 0 0,1 1 0 0 0,0 1 0 0 0,0-1-1 0 0,0 1 1 0 0,0 0 0 0 0,1 0 0 0 0,0 0-1 0 0,6-3 1 0 0,-9 6 6 0 0,-1 0-1 0 0,1 0 0 0 0,-1 1 1 0 0,1-1-1 0 0,0 1 0 0 0,-1-1 1 0 0,1 1-1 0 0,0 0 0 0 0,-1 0 1 0 0,1 0-1 0 0,0 0 0 0 0,0 0 1 0 0,-1 1-1 0 0,1-1 0 0 0,-1 1 1 0 0,1 0-1 0 0,0 0 0 0 0,-1 0 1 0 0,1 0-1 0 0,-1 0 0 0 0,0 1 1 0 0,1-1-1 0 0,-1 1 0 0 0,0-1 1 0 0,0 1-1 0 0,0 0 1 0 0,0 0-1 0 0,2 2 0 0 0,5 7 19 0 0,0 1 1 0 0,0 1-1 0 0,-1-1 0 0 0,-1 1 0 0 0,0 1 0 0 0,-1 0 0 0 0,0 0 0 0 0,-1 0 0 0 0,4 19 1 0 0,2 15 75 0 0,6 73 0 0 0,-11 29-28 0 0,-10-85-1942 0 0,4-65 1754 0 0,0 1 1 0 0,0 0-1 0 0,0 0 0 0 0,0-1 0 0 0,0 1 1 0 0,0 0-1 0 0,0-1 0 0 0,0 1 0 0 0,-1 0 1 0 0,1-1-1 0 0,0 1 0 0 0,-1-1 0 0 0,1 1 0 0 0,0 0 1 0 0,-1-1-1 0 0,1 1 0 0 0,0-1 0 0 0,-1 1 1 0 0,1-1-1 0 0,-1 1 0 0 0,1-1 0 0 0,-1 1 1 0 0,1-1-1 0 0,-1 0 0 0 0,0 1 0 0 0,1-1 1 0 0,-1 0-1 0 0,1 1 0 0 0,-1-1 0 0 0,-1 1 1 0 0,0-1-226 0 0,1 0 1 0 0,-1 0 0 0 0,0 0 0 0 0,0 0 0 0 0,1 0 0 0 0,-1 0-1 0 0,0 0 1 0 0,0 0 0 0 0,1-1 0 0 0,-1 1 0 0 0,-2-1 0 0 0,-6-3-871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4.866"/>
    </inkml:context>
    <inkml:brush xml:id="br0">
      <inkml:brushProperty name="width" value="0.1" units="cm"/>
      <inkml:brushProperty name="height" value="0.1" units="cm"/>
      <inkml:brushProperty name="color" value="#F6630D"/>
    </inkml:brush>
  </inkml:definitions>
  <inkml:trace contextRef="#ctx0" brushRef="#br0">310 25 8329 0 0,'-3'-2'91'0'0,"1"-1"-1"0"0,-1 1 1 0 0,0 0 0 0 0,1 0 0 0 0,-1 0 0 0 0,0 1 0 0 0,0-1 0 0 0,-1 0-1 0 0,1 1 1 0 0,0 0 0 0 0,0 0 0 0 0,-1 0 0 0 0,1 0 0 0 0,0 1 0 0 0,-1-1-1 0 0,1 1 1 0 0,-1 0 0 0 0,1 0 0 0 0,-7 1 0 0 0,0-1 35 0 0,1 2-1 0 0,0-1 1 0 0,-1 2 0 0 0,1-1 0 0 0,0 1 0 0 0,-11 5-1 0 0,8-3-3 0 0,0 2-1 0 0,1-1 0 0 0,0 2 1 0 0,0-1-1 0 0,0 1 0 0 0,1 1 1 0 0,0 0-1 0 0,0 1 0 0 0,-7 10 0 0 0,11-12-71 0 0,0 0-1 0 0,1 0 0 0 0,1 0 1 0 0,-1 1-1 0 0,1 0 0 0 0,1-1 0 0 0,0 2 1 0 0,0-1-1 0 0,0 0 0 0 0,1 0 0 0 0,1 1 1 0 0,0-1-1 0 0,0 14 0 0 0,0 18 11 0 0,0-19 71 0 0,1 0-1 0 0,1-1 0 0 0,6 40 0 0 0,-5-55-95 0 0,-1 1 0 0 0,2 0 0 0 0,-1-1 0 0 0,1 1 0 0 0,0-1 0 0 0,0 0 0 0 0,0 0 0 0 0,1 0 0 0 0,0-1-1 0 0,0 1 1 0 0,1-1 0 0 0,0 0 0 0 0,0 0 0 0 0,0 0 0 0 0,0-1 0 0 0,8 5 0 0 0,-3-3-28 0 0,1-1-1 0 0,-1 0 1 0 0,1-1 0 0 0,0 0 0 0 0,1 0-1 0 0,-1-2 1 0 0,1 1 0 0 0,-1-1 0 0 0,1-1-1 0 0,0 0 1 0 0,-1-1 0 0 0,1 0 0 0 0,0 0-1 0 0,0-2 1 0 0,-1 1 0 0 0,1-2 0 0 0,-1 1-1 0 0,0-1 1 0 0,1-1 0 0 0,-1 0 0 0 0,14-8-1 0 0,-16 7-7 0 0,1 0 0 0 0,-1-1 0 0 0,0 0 0 0 0,0-1 0 0 0,0 0 0 0 0,-1 0-1 0 0,0-1 1 0 0,-1 0 0 0 0,0 0 0 0 0,8-12 0 0 0,-10 12 3 0 0,-1 1-1 0 0,0-1 1 0 0,-1 0 0 0 0,1 0 0 0 0,-2-1 0 0 0,1 1 0 0 0,-1 0-1 0 0,0-1 1 0 0,-1 1 0 0 0,0-1 0 0 0,0 0 0 0 0,-1 1-1 0 0,-1-17 1 0 0,-2 8 1 0 0,0 1-1 0 0,-1-1 1 0 0,0 1-1 0 0,-2 0 0 0 0,0 1 1 0 0,0 0-1 0 0,-2 0 1 0 0,-17-27-1 0 0,20 34-12 0 0,-1 0-1 0 0,0 1 1 0 0,-1 0-1 0 0,0 0 0 0 0,0 1 1 0 0,0 0-1 0 0,-13-8 1 0 0,15 11-16 0 0,-1 0 1 0 0,1 0-1 0 0,-1 1 0 0 0,0 0 1 0 0,1 0-1 0 0,-1 0 1 0 0,0 1-1 0 0,0 0 0 0 0,0 0 1 0 0,0 1-1 0 0,0-1 1 0 0,-11 2-1 0 0,14-1-81 0 0,0 1-1 0 0,0 0 1 0 0,0 0-1 0 0,0 0 1 0 0,0 0-1 0 0,0 0 1 0 0,0 0 0 0 0,0 1-1 0 0,0 0 1 0 0,0-1-1 0 0,1 1 1 0 0,-3 2 0 0 0,4-3 13 0 0,0 0 0 0 0,0 0 0 0 0,0 0 1 0 0,0 0-1 0 0,0 0 0 0 0,1 0 0 0 0,-1 0 1 0 0,0 0-1 0 0,1 0 0 0 0,-1 0 0 0 0,1 0 0 0 0,-1 0 1 0 0,1 1-1 0 0,-1-1 0 0 0,1 0 0 0 0,0 0 1 0 0,0 0-1 0 0,-1 1 0 0 0,1-1 0 0 0,0 0 1 0 0,0 0-1 0 0,0 1 0 0 0,1-1 0 0 0,-1 0 1 0 0,0 0-1 0 0,0 1 0 0 0,1-1 0 0 0,-1 0 1 0 0,0 0-1 0 0,1 0 0 0 0,-1 0 0 0 0,1 1 1 0 0,0-1-1 0 0,0 1 0 0 0,7 9-894 0 0,-3 0-99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5.328"/>
    </inkml:context>
    <inkml:brush xml:id="br0">
      <inkml:brushProperty name="width" value="0.1" units="cm"/>
      <inkml:brushProperty name="height" value="0.1" units="cm"/>
      <inkml:brushProperty name="color" value="#F6630D"/>
    </inkml:brush>
  </inkml:definitions>
  <inkml:trace contextRef="#ctx0" brushRef="#br0">10 200 7873 0 0,'-1'-1'73'0'0,"0"0"0"0"0,0 0 0 0 0,0 0 0 0 0,1 0 0 0 0,-1 0 0 0 0,0 0 0 0 0,1 0 0 0 0,-1 0 0 0 0,1 0 0 0 0,-1 0 0 0 0,1 0 0 0 0,0 0 0 0 0,-1-1 0 0 0,1 1-1 0 0,0 0 1 0 0,0 0 0 0 0,0-1 0 0 0,0 1 0 0 0,0 0 0 0 0,0-3 0 0 0,4-2 1068 0 0,1 18-691 0 0,5 33-145 0 0,6 77 1 0 0,-6-38-291 0 0,-10-84-15 0 0,4 20 6 0 0,-2 1 1 0 0,0-1-1 0 0,-1 1 0 0 0,-1-1 0 0 0,-4 33 1 0 0,6-78 11 0 0,-2-50-1 0 0,0 33-22 0 0,-1-8-8 0 0,0-5 7 0 0,2 0 1 0 0,3 0 0 0 0,13-71 0 0 0,-15 117 7 0 0,0-1 0 0 0,1 1-1 0 0,0-1 1 0 0,1 1 0 0 0,8-15-1 0 0,-11 22-2 0 0,1-1-1 0 0,-1 1 1 0 0,1 0 0 0 0,0 0-1 0 0,-1 0 1 0 0,1 0-1 0 0,0 0 1 0 0,0 1-1 0 0,0-1 1 0 0,1 1-1 0 0,-1-1 1 0 0,0 1-1 0 0,1 0 1 0 0,-1 0-1 0 0,1 0 1 0 0,-1 0-1 0 0,1 0 1 0 0,-1 0-1 0 0,1 1 1 0 0,-1-1-1 0 0,1 1 1 0 0,0 0-1 0 0,-1 0 1 0 0,1 0-1 0 0,0 0 1 0 0,3 1-1 0 0,5 0 23 0 0,0 1 0 0 0,-1 1-1 0 0,1 0 1 0 0,0 0-1 0 0,-1 1 1 0 0,0 1 0 0 0,0 0-1 0 0,0 0 1 0 0,0 1-1 0 0,-1 0 1 0 0,0 0 0 0 0,0 1-1 0 0,0 0 1 0 0,-1 1-1 0 0,-1 0 1 0 0,1 0 0 0 0,-1 1-1 0 0,7 11 1 0 0,-12-18-7 0 0,-1 1-1 0 0,1 1 1 0 0,-1-1 0 0 0,0 0 0 0 0,0 0 0 0 0,0 0 0 0 0,0 1 0 0 0,0-1-1 0 0,-1 0 1 0 0,0 1 0 0 0,1-1 0 0 0,-1 1 0 0 0,0-1 0 0 0,-1 0 0 0 0,1 1-1 0 0,-1-1 1 0 0,0 4 0 0 0,-1-2 9 0 0,0-1 1 0 0,0 0-1 0 0,0 1 0 0 0,-1-1 1 0 0,0 0-1 0 0,1 0 0 0 0,-1 0 1 0 0,-1 0-1 0 0,1-1 0 0 0,-7 6 0 0 0,-4 2-178 0 0,-1-1 0 0 0,0-1-1 0 0,-1 0 1 0 0,0-1-1 0 0,-24 9 1 0 0,-51 19-2364 0 0,63-22 1324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5.798"/>
    </inkml:context>
    <inkml:brush xml:id="br0">
      <inkml:brushProperty name="width" value="0.1" units="cm"/>
      <inkml:brushProperty name="height" value="0.1" units="cm"/>
      <inkml:brushProperty name="color" value="#F6630D"/>
    </inkml:brush>
  </inkml:definitions>
  <inkml:trace contextRef="#ctx0" brushRef="#br0">464 216 7613 0 0,'2'-10'213'0'0,"0"-1"0"0"0,-1 1 0 0 0,0 0 0 0 0,-1 0 1 0 0,0-1-1 0 0,0 1 0 0 0,-1 0 0 0 0,-1 0 0 0 0,1-1 0 0 0,-2 1 1 0 0,1 0-1 0 0,-2 1 0 0 0,1-1 0 0 0,-7-12 0 0 0,8 19-196 0 0,0-1-1 0 0,0 1 1 0 0,0 0 0 0 0,0 0-1 0 0,0 0 1 0 0,-1 0-1 0 0,1 0 1 0 0,-1 0-1 0 0,0 1 1 0 0,0-1 0 0 0,0 1-1 0 0,0 0 1 0 0,-1 0-1 0 0,1 0 1 0 0,0 0-1 0 0,-1 0 1 0 0,1 1-1 0 0,-7-2 1 0 0,4 2 15 0 0,1 0-1 0 0,-1 1 1 0 0,1 0 0 0 0,-1 0-1 0 0,0 0 1 0 0,1 0 0 0 0,-1 1-1 0 0,0 0 1 0 0,1 0 0 0 0,-1 1-1 0 0,-8 3 1 0 0,6-2 16 0 0,0 1 1 0 0,0-1-1 0 0,1 1 1 0 0,0 1-1 0 0,0 0 1 0 0,0 0-1 0 0,1 0 1 0 0,-1 0-1 0 0,1 1 1 0 0,0 0-1 0 0,1 1 1 0 0,0-1-1 0 0,0 1 1 0 0,0 0-1 0 0,1 1 1 0 0,0-1-1 0 0,-4 10 1 0 0,5-7-9 0 0,1 0 0 0 0,0 0-1 0 0,1 0 1 0 0,0 1 0 0 0,1-1 0 0 0,0 0 0 0 0,0 1 0 0 0,1-1 0 0 0,0 0 0 0 0,1 0-1 0 0,0 0 1 0 0,1 0 0 0 0,0 0 0 0 0,1 0 0 0 0,0-1 0 0 0,5 11 0 0 0,9 10 90 0 0,2-1 0 0 0,0 0 1 0 0,34 35-1 0 0,-9-10 36 0 0,-39-48-160 0 0,-1 1 1 0 0,0 0 0 0 0,7 15 0 0 0,-11-21-3 0 0,-1 0-1 0 0,1 0 1 0 0,-1 0 0 0 0,1 0 0 0 0,-1 0 0 0 0,1 0 0 0 0,-1 0 0 0 0,0-1-1 0 0,0 1 1 0 0,1 0 0 0 0,-1 0 0 0 0,0 0 0 0 0,0 0 0 0 0,0 0-1 0 0,0 0 1 0 0,0 0 0 0 0,0 0 0 0 0,-1 0 0 0 0,1 0 0 0 0,0 0 0 0 0,0 0-1 0 0,-1 0 1 0 0,1 0 0 0 0,0 0 0 0 0,-1 0 0 0 0,1 0 0 0 0,-1 0 0 0 0,1 0-1 0 0,-1-1 1 0 0,0 1 0 0 0,1 0 0 0 0,-1 0 0 0 0,0-1 0 0 0,0 1-1 0 0,1 0 1 0 0,-1-1 0 0 0,0 1 0 0 0,0-1 0 0 0,0 1 0 0 0,0-1 0 0 0,0 1-1 0 0,-1 0 1 0 0,-11 1 44 0 0,1 0-1 0 0,0 0 1 0 0,-1-1-1 0 0,0-1 0 0 0,-21-1 1 0 0,-3-1-36 0 0,-1 3-28 0 0,-58-2 63 0 0,86 0-86 0 0,1 0 0 0 0,0 0 0 0 0,0-1 0 0 0,0-1 1 0 0,0 1-1 0 0,0-1 0 0 0,-15-8 0 0 0,22 9-53 0 0,-1 1 0 0 0,1-1 1 0 0,0 0-1 0 0,0 0 0 0 0,-1 0 0 0 0,1 0 0 0 0,0-1 1 0 0,1 1-1 0 0,-1-1 0 0 0,0 1 0 0 0,1-1 0 0 0,-1 1 1 0 0,1-1-1 0 0,0 0 0 0 0,0 1 0 0 0,0-1 0 0 0,0 0 1 0 0,1 0-1 0 0,-1 0 0 0 0,1 0 0 0 0,-1-4 0 0 0,1 5-45 0 0,0-1-1 0 0,1 1 0 0 0,-1 0 0 0 0,0-1 0 0 0,1 1 1 0 0,-1 0-1 0 0,1-1 0 0 0,0 1 0 0 0,0 0 0 0 0,0 0 1 0 0,0 0-1 0 0,0 0 0 0 0,0 0 0 0 0,1 0 0 0 0,-1 0 1 0 0,0 0-1 0 0,1 0 0 0 0,0 0 0 0 0,-1 1 0 0 0,1-1 1 0 0,0 1-1 0 0,0-1 0 0 0,0 1 0 0 0,0 0 0 0 0,0 0 1 0 0,0 0-1 0 0,4-1 0 0 0,14-3-911 0 0,1-4-51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6.166"/>
    </inkml:context>
    <inkml:brush xml:id="br0">
      <inkml:brushProperty name="width" value="0.1" units="cm"/>
      <inkml:brushProperty name="height" value="0.1" units="cm"/>
      <inkml:brushProperty name="color" value="#F6630D"/>
    </inkml:brush>
  </inkml:definitions>
  <inkml:trace contextRef="#ctx0" brushRef="#br0">110 42 8629 0 0,'1'-1'50'0'0,"-1"-1"1"0"0,1 1 0 0 0,0-1 0 0 0,-1 0-1 0 0,1 1 1 0 0,-1-1 0 0 0,1 0-1 0 0,-1 1 1 0 0,0-1 0 0 0,1 0-1 0 0,-1-3 1 0 0,0 5 5 0 0,0-1 1 0 0,0 0-1 0 0,0 1 1 0 0,0-1-1 0 0,0 0 1 0 0,0 1-1 0 0,0-1 0 0 0,0 1 1 0 0,0-1-1 0 0,0 0 1 0 0,0 1-1 0 0,0-1 0 0 0,-1 0 1 0 0,1 1-1 0 0,0-1 1 0 0,0 1-1 0 0,-1-1 1 0 0,1 0-1 0 0,0 1 0 0 0,-1-1 1 0 0,1 1-1 0 0,-1-1 1 0 0,1 1-1 0 0,-1-1 1 0 0,1 1-1 0 0,-1 0 0 0 0,1-1 1 0 0,-1 1-1 0 0,1-1 1 0 0,-1 1-1 0 0,1 0 0 0 0,-1-1 1 0 0,1 1-1 0 0,-2 0 1 0 0,1 0-5 0 0,0 0 0 0 0,0 1 0 0 0,0-1 1 0 0,0 0-1 0 0,0 1 0 0 0,1-1 0 0 0,-1 1 1 0 0,0 0-1 0 0,0-1 0 0 0,1 1 0 0 0,-1-1 1 0 0,0 1-1 0 0,1 0 0 0 0,-1 0 0 0 0,1-1 1 0 0,-1 1-1 0 0,1 0 0 0 0,-1 0 0 0 0,0 1 1 0 0,-10 23 337 0 0,7-15-162 0 0,-11 28 265 0 0,2 2 0 0 0,1 0 0 0 0,-11 74 0 0 0,18-83-438 0 0,1-1 1 0 0,2 1 0 0 0,1 44-1 0 0,2-70-236 0 0,0 0-1 0 0,0 0 0 0 0,0 0 0 0 0,1 1 0 0 0,2 4 1 0 0,-4-9-84 0 0,1 1 1 0 0,0 0-1 0 0,0 0 1 0 0,0-1 0 0 0,0 1-1 0 0,0 0 1 0 0,0-1-1 0 0,0 1 1 0 0,1-1-1 0 0,-1 1 1 0 0,0-1 0 0 0,1 0-1 0 0,-1 1 1 0 0,1-1-1 0 0,0 0 1 0 0,1 1 0 0 0,4-1-1107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6.555"/>
    </inkml:context>
    <inkml:brush xml:id="br0">
      <inkml:brushProperty name="width" value="0.1" units="cm"/>
      <inkml:brushProperty name="height" value="0.1" units="cm"/>
      <inkml:brushProperty name="color" value="#F6630D"/>
    </inkml:brush>
  </inkml:definitions>
  <inkml:trace contextRef="#ctx0" brushRef="#br0">34 98 6909 0 0,'11'-19'418'0'0,"2"-3"528"0"0,-13 22-850 0 0,1-1-1 0 0,-1 0 1 0 0,0 0-1 0 0,0 0 1 0 0,1 0 0 0 0,-1 0-1 0 0,0 1 1 0 0,0-1-1 0 0,0 0 1 0 0,0 0-1 0 0,0 0 1 0 0,0 0 0 0 0,-1 0-1 0 0,1 0 1 0 0,0 0-1 0 0,0 1 1 0 0,-1-1-1 0 0,1 0 1 0 0,0 0 0 0 0,-1 0-1 0 0,1 0 1 0 0,-1 1-1 0 0,0-2 1 0 0,0 3-40 0 0,1-1 1 0 0,-1 0-1 0 0,0 1 0 0 0,0-1 1 0 0,0 0-1 0 0,1 1 1 0 0,-1-1-1 0 0,0 1 0 0 0,1-1 1 0 0,-1 1-1 0 0,0 0 0 0 0,1-1 1 0 0,-1 1-1 0 0,1 0 1 0 0,-1-1-1 0 0,1 1 0 0 0,-1 0 1 0 0,1 0-1 0 0,0-1 0 0 0,-1 1 1 0 0,1 0-1 0 0,0 0 1 0 0,-1 0-1 0 0,1 1 0 0 0,-13 28 404 0 0,6-10-112 0 0,1 0-1 0 0,1 1 1 0 0,-2 23-1 0 0,6-36-269 0 0,0 0 0 0 0,1 1 0 0 0,0-1 0 0 0,0 0 0 0 0,1 0-1 0 0,0 1 1 0 0,0-1 0 0 0,1 0 0 0 0,0 0 0 0 0,1 0 0 0 0,3 9 0 0 0,-3-13-69 0 0,0 0 0 0 0,0-1 0 0 0,0 1 0 0 0,1-1 0 0 0,-1 0 0 0 0,1 0 0 0 0,-1 0 0 0 0,1 0-1 0 0,0-1 1 0 0,0 1 0 0 0,1-1 0 0 0,-1 0 0 0 0,0-1 0 0 0,1 1 0 0 0,-1-1 0 0 0,1 1 0 0 0,-1-1 0 0 0,1-1 0 0 0,-1 1 0 0 0,1-1 0 0 0,0 0 0 0 0,0 0 0 0 0,-1 0 0 0 0,1 0 0 0 0,0-1 0 0 0,-1 0 0 0 0,1 0 0 0 0,-1 0 0 0 0,8-3 0 0 0,-9 2-5 0 0,-1 0-1 0 0,0 1 0 0 0,1-1 1 0 0,-1 0-1 0 0,0 0 1 0 0,0 0-1 0 0,0 0 1 0 0,-1-1-1 0 0,1 1 1 0 0,-1 0-1 0 0,1-1 1 0 0,-1 1-1 0 0,0-1 1 0 0,2-4-1 0 0,11-42 2 0 0,-11 35-6 0 0,5-14 1 0 0,-4 14 5 0 0,0-1 0 0 0,2-22 0 0 0,7-85 945 0 0,-12 105-505 0 0,-2 19-62 0 0,-5 29 158 0 0,3-17-393 0 0,-11 55 686 0 0,2-20-437 0 0,3 2 0 0 0,1-1 0 0 0,-1 91 0 0 0,11-128-659 0 0,-1-1 1 0 0,7 23-1 0 0,-5-22-697 0 0,0 0 0 0 0,1 16-1 0 0,-3-11-826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2.323"/>
    </inkml:context>
    <inkml:brush xml:id="br0">
      <inkml:brushProperty name="width" value="0.1" units="cm"/>
      <inkml:brushProperty name="height" value="0.1" units="cm"/>
      <inkml:brushProperty name="color" value="#F6630D"/>
    </inkml:brush>
  </inkml:definitions>
  <inkml:trace contextRef="#ctx0" brushRef="#br0">148 131 7517 0 0,'-5'4'-29'0'0,"1"0"-1"0"0,-1 0 1 0 0,1 1 0 0 0,0 0 0 0 0,0-1 0 0 0,0 1 0 0 0,1 1-1 0 0,0-1 1 0 0,0 0 0 0 0,0 1 0 0 0,-3 8 0 0 0,-4 14 243 0 0,-7 30 1 0 0,13-45-142 0 0,-5 27 257 0 0,2-1-1 0 0,-5 63 1 0 0,8 82 365 0 0,3-111-372 0 0,-15 420 1380 0 0,3-132-350 0 0,10-288-1110 0 0,0-16-2 0 0,8 102-1 0 0,-4-143-240 0 0,-1-11 15 0 0,1 0 0 0 0,-1-1 0 0 0,1 1 0 0 0,0 0 0 0 0,0-1 0 0 0,0 1 0 0 0,3 5 0 0 0,-3-9-5 0 0,0 0-1 0 0,0 0 1 0 0,0 0 0 0 0,0 0-1 0 0,0 1 1 0 0,0-1 0 0 0,0-1-1 0 0,0 1 1 0 0,1 0 0 0 0,-1 0-1 0 0,0 0 1 0 0,0-1-1 0 0,1 1 1 0 0,-1 0 0 0 0,1-1-1 0 0,-1 1 1 0 0,0-1 0 0 0,1 0-1 0 0,-1 0 1 0 0,1 1-1 0 0,-1-1 1 0 0,1 0 0 0 0,-1 0-1 0 0,1 0 1 0 0,-1 0 0 0 0,1-1-1 0 0,2 0 1 0 0,193-30 167 0 0,225-2-146 0 0,955-9 836 0 0,-951 18-619 0 0,-425 24-230 0 0,0 0 0 0 0,0 0 0 0 0,0 0 0 0 0,0 0-1 0 0,0-1 1 0 0,0 1 0 0 0,0 0 0 0 0,-1 0 0 0 0,1 0 0 0 0,0-1-1 0 0,0 1 1 0 0,0 0 0 0 0,0-1 0 0 0,-1 1 0 0 0,1-1-1 0 0,0 1 1 0 0,1-2 0 0 0,-2 2-5 0 0,0-1 0 0 0,0 1 0 0 0,0-1 0 0 0,0 1 0 0 0,0-1 0 0 0,-1 1 1 0 0,1 0-1 0 0,0-1 0 0 0,0 1 0 0 0,0-1 0 0 0,-1 1 0 0 0,1 0 0 0 0,0-1 0 0 0,0 1 0 0 0,-1 0 0 0 0,1-1 0 0 0,0 1 0 0 0,-1 0 0 0 0,1-1 0 0 0,0 1 1 0 0,-1 0-1 0 0,1 0 0 0 0,0 0 0 0 0,-1-1 0 0 0,0 1 0 0 0,-40-19 431 0 0,32 15-449 0 0,-3-1 9 0 0,1-2-1 0 0,0 0 0 0 0,1 0 0 0 0,-1-1 0 0 0,1 0 0 0 0,1-1 0 0 0,0 0 0 0 0,0 0 0 0 0,1-1 0 0 0,-8-11 0 0 0,2-1-22 0 0,0 0-1 0 0,2 0 1 0 0,1-1-1 0 0,-10-28 0 0 0,6 5-78 0 0,3 0 0 0 0,1 0 0 0 0,3-1-1 0 0,-5-86 1 0 0,16-195-75 0 0,-1 287 175 0 0,3-70-26 0 0,5 0 0 0 0,33-149 0 0 0,-26 203-4 0 0,24-56-1 0 0,-1 2 24 0 0,-37 99 7 0 0,0 0 0 0 0,0 0 1 0 0,-1 0-1 0 0,0-23 0 0 0,-2 35-4 0 0,0-1-1 0 0,0 0 0 0 0,-1 1 1 0 0,1-1-1 0 0,0 1 1 0 0,-1-1-1 0 0,1 1 1 0 0,0-1-1 0 0,-1 1 1 0 0,1-1-1 0 0,-1 1 0 0 0,1 0 1 0 0,-1-1-1 0 0,1 1 1 0 0,-1-1-1 0 0,1 1 1 0 0,-1 0-1 0 0,1 0 1 0 0,-1-1-1 0 0,0 1 0 0 0,1 0 1 0 0,-1 0-1 0 0,1 0 1 0 0,-1-1-1 0 0,0 1 1 0 0,1 0-1 0 0,-1 0 1 0 0,0 0-1 0 0,1 0 0 0 0,-1 0 1 0 0,1 0-1 0 0,-1 1 1 0 0,-1-1-1 0 0,-29 3-12 0 0,20-2 10 0 0,-138 13-15 0 0,83-6 8 0 0,-49 4-3 0 0,-864 86 44 0 0,949-96-66 0 0,-329 35 225 0 0,6 24-1369 0 0,349-60 997 0 0,0 0 0 0 0,1 0 0 0 0,-1 1 0 0 0,1-1 0 0 0,0 1 0 0 0,-1-1 0 0 0,1 1 0 0 0,0 0 0 0 0,-6 4 0 0 0,9-5 87 0 0,-1 0-1 0 0,0 0 1 0 0,1 0 0 0 0,-1-1-1 0 0,1 1 1 0 0,-1 0 0 0 0,1 0-1 0 0,-1 0 1 0 0,1 0-1 0 0,-1 0 1 0 0,1 0 0 0 0,0 0-1 0 0,0 0 1 0 0,0 0 0 0 0,-1 0-1 0 0,1 0 1 0 0,0 0 0 0 0,0 0-1 0 0,0 0 1 0 0,0 0 0 0 0,1 0-1 0 0,-1 0 1 0 0,0 0-1 0 0,0 0 1 0 0,1 0 0 0 0,-1 0-1 0 0,0 0 1 0 0,1 0 0 0 0,-1 0-1 0 0,1 0 1 0 0,0 0 0 0 0,-1 0-1 0 0,1-1 1 0 0,-1 1 0 0 0,1 0-1 0 0,0 0 1 0 0,0-1-1 0 0,-1 1 1 0 0,3 1 0 0 0,9 8-1229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3.065"/>
    </inkml:context>
    <inkml:brush xml:id="br0">
      <inkml:brushProperty name="width" value="0.1" units="cm"/>
      <inkml:brushProperty name="height" value="0.1" units="cm"/>
      <inkml:brushProperty name="color" value="#F6630D"/>
    </inkml:brush>
  </inkml:definitions>
  <inkml:trace contextRef="#ctx0" brushRef="#br0">328 169 9705 0 0,'12'-11'156'0'0,"1"0"1517"0"0,-22 26-826 0 0,-38 49-837 0 0,28-41 74 0 0,1 2 0 0 0,-27 49 0 0 0,13 0 18 0 0,22-48-96 0 0,-1-2 0 0 0,0 1 0 0 0,-2-2 0 0 0,-16 23 0 0 0,-72 83 27 0 0,101-128-30 0 0,-1 0 1 0 0,0-1 0 0 0,1 1-1 0 0,-1 0 1 0 0,1 0 0 0 0,-1 0-1 0 0,1-1 1 0 0,-1 1 0 0 0,1 0-1 0 0,-1 0 1 0 0,1 0 0 0 0,0 0-1 0 0,-1 0 1 0 0,1 0 0 0 0,0 0-1 0 0,0 0 1 0 0,0 0 0 0 0,0 0-1 0 0,0 0 1 0 0,0 0 0 0 0,0 1-1 0 0,1-1 10 0 0,-1-1 0 0 0,1 1 0 0 0,-1-1-1 0 0,1 1 1 0 0,-1-1 0 0 0,1 1 0 0 0,0-1 0 0 0,-1 0-1 0 0,1 1 1 0 0,0-1 0 0 0,-1 0 0 0 0,1 1 0 0 0,0-1 0 0 0,0 0-1 0 0,-1 0 1 0 0,1 0 0 0 0,0 1 0 0 0,0-1 0 0 0,-1 0-1 0 0,1 0 1 0 0,1-1 0 0 0,7 1 100 0 0,1-1 1 0 0,0 0-1 0 0,12-4 0 0 0,-17 4-126 0 0,102-20 31 0 0,158-9 0 0 0,110 24-23 0 0,-204 13 57 0 0,214-4 144 0 0,-385-3-182 0 0,1 0-1 0 0,0 1 1 0 0,-1-1 0 0 0,1 0 0 0 0,-1 0 0 0 0,1 0 0 0 0,0 0 0 0 0,-1-1 0 0 0,1 1 0 0 0,0 0 0 0 0,-1 0-1 0 0,1 0 1 0 0,0 0 0 0 0,-1-1 0 0 0,1 1 0 0 0,-1 0 0 0 0,1-1 0 0 0,-1 1 0 0 0,1 0 0 0 0,-1-1 0 0 0,1 1 0 0 0,-1-1-1 0 0,1 1 1 0 0,-1 0 0 0 0,1-1 0 0 0,-1 1 0 0 0,1-1 0 0 0,-1 0 0 0 0,0 1 0 0 0,0-1 0 0 0,1 1 0 0 0,-1-1 0 0 0,0 1-1 0 0,0-1 1 0 0,1 0 0 0 0,-1 1 0 0 0,0-1 0 0 0,0 0 0 0 0,0 0 0 0 0,-1-3 90 0 0,0 1 0 0 0,0 0-1 0 0,0 0 1 0 0,0-1 0 0 0,0 1 0 0 0,-4-5 0 0 0,-2-7-68 0 0,-78-226-5 0 0,54 146-24 0 0,-48-159 1098 0 0,72 240-981 0 0,3 8-114 0 0,2 8-64 0 0,2-1-28 0 0,4 15-2512 0 0,-7 5-42 0 0,2-10 1010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4.461"/>
    </inkml:context>
    <inkml:brush xml:id="br0">
      <inkml:brushProperty name="width" value="0.1" units="cm"/>
      <inkml:brushProperty name="height" value="0.1" units="cm"/>
      <inkml:brushProperty name="color" value="#F6630D"/>
    </inkml:brush>
  </inkml:definitions>
  <inkml:trace contextRef="#ctx0" brushRef="#br0">8 100 4964 0 0,'-7'-3'1267'0'0,"14"8"-523"0"0,-6-4-721 0 0,0-1 0 0 0,0 1 0 0 0,-1 0-1 0 0,1-1 1 0 0,0 1 0 0 0,0-1 0 0 0,0 1 0 0 0,0-1 0 0 0,0 1 0 0 0,0-1-1 0 0,0 1 1 0 0,0-1 0 0 0,0 0 0 0 0,0 0 0 0 0,0 1 0 0 0,0-1-1 0 0,0 0 1 0 0,0 0 0 0 0,1 0 0 0 0,336 7 599 0 0,59 0-700 0 0,939-35 69 0 0,-923 17-3 0 0,942-42-17 0 0,481 22 261 0 0,-419 40-177 0 0,-898-11-86 0 0,602 6-18 0 0,1149 64-173 0 0,-1855-51 39 0 0,917 50 315 0 0,-847-32-252 0 0,317 19 132 0 0,1-41 113 0 0,-147-48 323 0 0,-638 32-457 0 0,-14 2 6 0 0,0 0 1 0 0,0 0-1 0 0,-1 1 0 0 0,1 0 1 0 0,0-1-1 0 0,0 1 0 0 0,0 0 1 0 0,3 1-1 0 0,-57-2 912 0 0,49 0-897 0 0,0-1-5 0 0,2 2-2 0 0,-1 0 0 0 0,1 0 0 0 0,0-1-6 0 0,0 1 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4.865"/>
    </inkml:context>
    <inkml:brush xml:id="br0">
      <inkml:brushProperty name="width" value="0.1" units="cm"/>
      <inkml:brushProperty name="height" value="0.1" units="cm"/>
      <inkml:brushProperty name="color" value="#F6630D"/>
    </inkml:brush>
  </inkml:definitions>
  <inkml:trace contextRef="#ctx0" brushRef="#br0">493 40 5909 0 0,'-6'-5'186'0'0,"0"1"1"0"0,0 0 0 0 0,0 0 0 0 0,-1 0 0 0 0,1 1-1 0 0,-1 0 1 0 0,0 0 0 0 0,0 1 0 0 0,-1 0-1 0 0,1 0 1 0 0,0 1 0 0 0,0-1 0 0 0,-1 2 0 0 0,1-1-1 0 0,-1 1 1 0 0,1 0 0 0 0,-10 2 0 0 0,5 0 63 0 0,0 0-1 0 0,0 1 1 0 0,1 1-1 0 0,-1 0 1 0 0,1 1 0 0 0,0 0-1 0 0,0 0 1 0 0,0 2 0 0 0,1-1-1 0 0,-14 11 1 0 0,2 1 193 0 0,1 2 0 0 0,0 0 0 0 0,-24 30 0 0 0,32-33-249 0 0,0 0-1 0 0,1 1 1 0 0,1 1-1 0 0,1 0 0 0 0,0 0 1 0 0,2 0-1 0 0,0 1 1 0 0,1 1-1 0 0,1-1 1 0 0,-6 38-1 0 0,11-42-145 0 0,-1 1 0 0 0,2-1 1 0 0,0 1-1 0 0,1-1 0 0 0,1 0 1 0 0,1 0-1 0 0,0 1 0 0 0,1-2 0 0 0,0 1 1 0 0,1 0-1 0 0,1-1 0 0 0,1 0 0 0 0,0 0 1 0 0,15 22-1 0 0,-10-20-45 0 0,0-1-1 0 0,1 0 1 0 0,1-1 0 0 0,0-1 0 0 0,0 0-1 0 0,18 12 1 0 0,-23-20-360 0 0,0 0 1 0 0,0 0-1 0 0,1-1 0 0 0,-1 0 0 0 0,1-1 1 0 0,0 0-1 0 0,0-1 0 0 0,1 0 0 0 0,-1 0 1 0 0,1-1-1 0 0,-1 0 0 0 0,1-1 0 0 0,12 0 1 0 0,-1-3-1153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5.364"/>
    </inkml:context>
    <inkml:brush xml:id="br0">
      <inkml:brushProperty name="width" value="0.1" units="cm"/>
      <inkml:brushProperty name="height" value="0.1" units="cm"/>
      <inkml:brushProperty name="color" value="#F6630D"/>
    </inkml:brush>
  </inkml:definitions>
  <inkml:trace contextRef="#ctx0" brushRef="#br0">487 23 5849 0 0,'-14'-5'258'0'0,"0"1"1"0"0,-1 0 0 0 0,0 1-1 0 0,1 0 1 0 0,-1 1 0 0 0,-28 1-1 0 0,5 2 476 0 0,-56 9-1 0 0,82-8-539 0 0,-1 0 1 0 0,0 1-1 0 0,1 1 0 0 0,0 0 1 0 0,0 0-1 0 0,-23 13 0 0 0,27-12-63 0 0,1 0 0 0 0,0 1 0 0 0,0 0 0 0 0,0 0 0 0 0,1 0 0 0 0,-1 1 0 0 0,2 0 0 0 0,-1 0 0 0 0,1 0 0 0 0,-7 14 0 0 0,6-9-23 0 0,0-1 0 0 0,1 1 0 0 0,0 0 0 0 0,1 1 0 0 0,1-1 0 0 0,0 1 0 0 0,0-1 0 0 0,2 1 0 0 0,-1 0 1 0 0,2 0-1 0 0,-1 0 0 0 0,2 0 0 0 0,0 0 0 0 0,0 0 0 0 0,1-1 0 0 0,1 1 0 0 0,0 0 0 0 0,1-1 0 0 0,7 16 0 0 0,-7-20-96 0 0,0-1-1 0 0,1 0 1 0 0,0 0 0 0 0,0 0 0 0 0,0 0-1 0 0,1-1 1 0 0,0 0 0 0 0,1 0 0 0 0,-1 0-1 0 0,1-1 1 0 0,0 0 0 0 0,1 0-1 0 0,-1-1 1 0 0,1 0 0 0 0,0 0 0 0 0,0-1-1 0 0,0 0 1 0 0,0 0 0 0 0,0-1 0 0 0,1 0-1 0 0,-1-1 1 0 0,1 0 0 0 0,-1 0 0 0 0,16-1-1 0 0,-14 0-10 0 0,1-1 0 0 0,-1 0 0 0 0,0 0 0 0 0,0-1 0 0 0,0-1-1 0 0,-1 0 1 0 0,1 0 0 0 0,-1-1 0 0 0,1 0 0 0 0,-1 0 0 0 0,0-1 0 0 0,-1 0-1 0 0,1-1 1 0 0,-1 0 0 0 0,0 0 0 0 0,0-1 0 0 0,-1 0 0 0 0,0 0 0 0 0,0-1-1 0 0,9-15 1 0 0,-10 14-4 0 0,-2-1 0 0 0,1 1 1 0 0,-2-1-1 0 0,1 0 0 0 0,-1-1 0 0 0,-1 1 0 0 0,0 0 0 0 0,0-1 0 0 0,-1 1 0 0 0,0-1 0 0 0,-1 0 0 0 0,0 1 0 0 0,-1-1 0 0 0,-3-15 0 0 0,3 17-29 0 0,-1 0-1 0 0,-1 0 1 0 0,0 1-1 0 0,0-1 1 0 0,0 0-1 0 0,-1 1 1 0 0,-1 0-1 0 0,1 0 0 0 0,-1 0 1 0 0,-1 1-1 0 0,1-1 1 0 0,-1 1-1 0 0,-1 0 1 0 0,1 1-1 0 0,-1 0 0 0 0,-15-11 1 0 0,17 14-86 0 0,0 1 1 0 0,0-1-1 0 0,0 1 1 0 0,-1 0-1 0 0,1 1 1 0 0,-1-1 0 0 0,0 1-1 0 0,1 0 1 0 0,-1 0-1 0 0,0 1 1 0 0,-6 0-1 0 0,8 0-53 0 0,1 0-1 0 0,0 0 0 0 0,-1 1 1 0 0,1-1-1 0 0,0 1 1 0 0,0 0-1 0 0,-1 0 0 0 0,1 0 1 0 0,0 0-1 0 0,0 1 1 0 0,0-1-1 0 0,0 1 0 0 0,1 0 1 0 0,-1 0-1 0 0,0 0 1 0 0,1 0-1 0 0,-1 0 1 0 0,1 1-1 0 0,0-1 0 0 0,-4 5 1 0 0,5-5 14 0 0,1 0 0 0 0,-1-1 0 0 0,0 1 0 0 0,1 0 0 0 0,0 0 0 0 0,-1 0 0 0 0,1 0 0 0 0,0-1 0 0 0,0 1 0 0 0,0 0 0 0 0,0 4 0 0 0,2 5-899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7.961"/>
    </inkml:context>
    <inkml:brush xml:id="br0">
      <inkml:brushProperty name="width" value="0.1" units="cm"/>
      <inkml:brushProperty name="height" value="0.1" units="cm"/>
      <inkml:brushProperty name="color" value="#F6630D"/>
    </inkml:brush>
  </inkml:definitions>
  <inkml:trace contextRef="#ctx0" brushRef="#br0">88 375 7905 0 0,'-9'-7'419'0'0,"0"-1"1"0"0,0 1 0 0 0,-1 1-1 0 0,0 0 1 0 0,0 0 0 0 0,-20-7-1 0 0,31 12-211 0 0,0 0-1 0 0,0 0 0 0 0,0 0 1 0 0,0 0-1 0 0,0 0 0 0 0,0 0 0 0 0,1 0 1 0 0,-1 0-1 0 0,0 0 0 0 0,1 1 1 0 0,1-1-1 0 0,16-5-82 0 0,1 2 0 0 0,0 1 1 0 0,0 0-1 0 0,30 0 0 0 0,84 9-932 0 0,-71-2-434 0 0,186-3-7528 0 0,-248-1 8802 0 0,-1 0-1 0 0,1 0 1 0 0,-1-1 0 0 0,1 1 0 0 0,0 0-1 0 0,-1 0 1 0 0,1 0 0 0 0,0 0 0 0 0,-1-1-1 0 0,1 1 1 0 0,-1 0 0 0 0,1-1 0 0 0,0 1-1 0 0,-1 0 1 0 0,1-1 0 0 0,-1 1-1 0 0,1-1 1 0 0,-1 1 0 0 0,1-1 0 0 0,-1 1-1 0 0,0-1 1 0 0,1 1 0 0 0,-1-1 0 0 0,0 1-1 0 0,1-1 1 0 0,-1 1 0 0 0,1-2 0 0 0,-1 0 88 0 0,0 0 0 0 0,1 0 0 0 0,-1 0 0 0 0,0 0 0 0 0,0 0 0 0 0,0 0 0 0 0,-1 0 0 0 0,1 0 0 0 0,-1-3 0 0 0,-1-2 333 0 0,0 1 1 0 0,-1-1-1 0 0,0 1 0 0 0,-5-9 0 0 0,-30-32 3026 0 0,41 53-3340 0 0,-1 0 1 0 0,0 0-1 0 0,0 0 1 0 0,-1 0-1 0 0,1 7 1 0 0,3 10-127 0 0,1 11-2 0 0,-1 0-1 0 0,-2 0 1 0 0,-2 54-1 0 0,-1-71-6 0 0,-9 48 114 0 0,3-106 189 0 0,20-304 108 0 0,-14 302-66 0 0,-1 34-216 0 0,1 0 0 0 0,0 0 0 0 0,0 0 1 0 0,1 0-1 0 0,0 0 0 0 0,1 1 1 0 0,2-11-1 0 0,-3 19-129 0 0,-1-1-1 0 0,1 0 1 0 0,0 1-1 0 0,-1-1 1 0 0,1 0-1 0 0,0 1 1 0 0,-1-1 0 0 0,1 1-1 0 0,0-1 1 0 0,0 1-1 0 0,-1-1 1 0 0,1 1 0 0 0,0 0-1 0 0,0-1 1 0 0,0 1-1 0 0,0 0 1 0 0,-1 0-1 0 0,1-1 1 0 0,0 1 0 0 0,0 0-1 0 0,0 0 1 0 0,0 0-1 0 0,0 0 1 0 0,0 0 0 0 0,0 0-1 0 0,0 0 1 0 0,-1 1-1 0 0,1-1 1 0 0,0 0-1 0 0,0 0 1 0 0,0 1 0 0 0,1 0-1 0 0,34 13-17 0 0,-27-9 29 0 0,21 7-16 0 0,43 24-1 0 0,-65-31 1 0 0,0 0 0 0 0,0 0 0 0 0,0 1 0 0 0,-1 0 0 0 0,1 1 0 0 0,-2-1-1 0 0,1 1 1 0 0,-1 1 0 0 0,9 13 0 0 0,-14-20 0 0 0,0 1-1 0 0,0 0 1 0 0,0-1-1 0 0,0 1 1 0 0,-1 0-1 0 0,1 0 1 0 0,-1 0 0 0 0,1 0-1 0 0,-1 0 1 0 0,0 0-1 0 0,0 0 1 0 0,0-1 0 0 0,0 1-1 0 0,0 0 1 0 0,0 0-1 0 0,0 0 1 0 0,-1 0-1 0 0,1 0 1 0 0,-1 0 0 0 0,-1 3-1 0 0,1-2-1 0 0,-1 0 1 0 0,0 0-1 0 0,0 0 0 0 0,-1 0 0 0 0,1-1 1 0 0,-1 1-1 0 0,1-1 0 0 0,-1 1 0 0 0,0-1 1 0 0,-4 3-1 0 0,-2 0-2 0 0,0 0 0 0 0,-1 0 0 0 0,1-1 0 0 0,-1 0 0 0 0,0-1 1 0 0,-18 4-1 0 0,14-4 11 0 0,14-3-7 0 0,0 0 1 0 0,0 0-1 0 0,0 1 0 0 0,0-1 0 0 0,-1 0 0 0 0,1 0 1 0 0,0 0-1 0 0,0 0 0 0 0,0 0 0 0 0,0 0 0 0 0,0 0 0 0 0,0 0 1 0 0,0 0-1 0 0,0 0 0 0 0,0 0 0 0 0,0 0 0 0 0,0 0 1 0 0,0 1-1 0 0,0-1 0 0 0,0 0 0 0 0,0 0 0 0 0,0 0 0 0 0,0 0 1 0 0,0 0-1 0 0,0 0 0 0 0,0 0 0 0 0,0 0 0 0 0,0 0 1 0 0,0 0-1 0 0,0 0 0 0 0,0 1 0 0 0,0-1 0 0 0,0 0 1 0 0,0 0-1 0 0,0 0 0 0 0,0 0 0 0 0,0 0 0 0 0,1 0 0 0 0,-1 0 1 0 0,0 0-1 0 0,0 0 0 0 0,0 0 0 0 0,0 0 0 0 0,0 0 1 0 0,0 0-1 0 0,0 0 0 0 0,0 0 0 0 0,0 0 0 0 0,0 0 0 0 0,0 1 1 0 0,0-1-1 0 0,0 0 0 0 0,1 0 0 0 0,-1 0 0 0 0,0 0 1 0 0,0 0-1 0 0,0 0 0 0 0,0 0 0 0 0,0 0 0 0 0,0 0 0 0 0,0 0 1 0 0,0 0-1 0 0,0 0 0 0 0,0-1 0 0 0,27 7 24 0 0,-12-4-19 0 0,-6 1-6 0 0,0 1 1 0 0,-1-1 0 0 0,0 1 0 0 0,0 1-1 0 0,0-1 1 0 0,0 1 0 0 0,-1 1-1 0 0,0 0 1 0 0,0 0 0 0 0,0 0 0 0 0,-1 0-1 0 0,1 1 1 0 0,-2 0 0 0 0,1 1 0 0 0,-1-1-1 0 0,0 1 1 0 0,6 14 0 0 0,-9-18-2 0 0,0 1 0 0 0,0 0 1 0 0,0 0-1 0 0,-1 0 0 0 0,0 0 0 0 0,0 0 1 0 0,0 0-1 0 0,0 0 0 0 0,-1 0 0 0 0,0 1 1 0 0,0-1-1 0 0,0 0 0 0 0,-1 0 0 0 0,0 0 0 0 0,0 0 1 0 0,0 0-1 0 0,0 0 0 0 0,-1 0 0 0 0,0 0 1 0 0,0 0-1 0 0,0-1 0 0 0,-1 1 0 0 0,1-1 1 0 0,-1 1-1 0 0,0-1 0 0 0,0 0 0 0 0,-1 0 1 0 0,1 0-1 0 0,-1-1 0 0 0,0 1 0 0 0,0-1 1 0 0,-6 4-1 0 0,3-2 7 0 0,-1-1 0 0 0,1 0 0 0 0,-1 0 0 0 0,1-1 1 0 0,-1 0-1 0 0,0-1 0 0 0,0 1 0 0 0,0-2 0 0 0,0 1 0 0 0,-16 0 0 0 0,19-2-27 0 0,0 0 0 0 0,0 0 1 0 0,0-1-1 0 0,0 1 0 0 0,0-1 0 0 0,0 0 0 0 0,1-1 0 0 0,-1 1 0 0 0,0-1 0 0 0,1 0 0 0 0,-1 0 1 0 0,1-1-1 0 0,0 1 0 0 0,-1-1 0 0 0,1 0 0 0 0,1 0 0 0 0,-1 0 0 0 0,0-1 0 0 0,-4-5 1 0 0,4 5-147 0 0,1-1 1 0 0,0 0 0 0 0,0 0-1 0 0,0 0 1 0 0,0 0 0 0 0,1 0-1 0 0,0-1 1 0 0,0 1-1 0 0,1-1 1 0 0,-1 1 0 0 0,1-1-1 0 0,0 0 1 0 0,1 1 0 0 0,-1-1-1 0 0,1 0 1 0 0,0 0 0 0 0,1 1-1 0 0,-1-1 1 0 0,1 0 0 0 0,0 1-1 0 0,1-1 1 0 0,-1 0 0 0 0,1 1-1 0 0,0 0 1 0 0,0-1 0 0 0,1 1-1 0 0,5-8 1 0 0,1-1-234 0 0,0 1 1 0 0,1-1-1 0 0,1 2 1 0 0,0-1-1 0 0,1 1 1 0 0,0 1-1 0 0,1 0 1 0 0,0 1-1 0 0,1 0 0 0 0,0 1 1 0 0,20-9-1 0 0,-8 5-115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5.765"/>
    </inkml:context>
    <inkml:brush xml:id="br0">
      <inkml:brushProperty name="width" value="0.1" units="cm"/>
      <inkml:brushProperty name="height" value="0.1" units="cm"/>
      <inkml:brushProperty name="color" value="#F6630D"/>
    </inkml:brush>
  </inkml:definitions>
  <inkml:trace contextRef="#ctx0" brushRef="#br0">1 8 6689 0 0,'14'-2'3404'0'0,"82"-4"-2796"0"0,771 15 149 0 0,-458-3-579 0 0,812 25 1276 0 0,344 2 204 0 0,-450 0-631 0 0,-1086-31-981 0 0,223 17 677 0 0,-453-40-3475 0 0,138 12 1225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6.280"/>
    </inkml:context>
    <inkml:brush xml:id="br0">
      <inkml:brushProperty name="width" value="0.1" units="cm"/>
      <inkml:brushProperty name="height" value="0.1" units="cm"/>
      <inkml:brushProperty name="color" value="#F6630D"/>
    </inkml:brush>
  </inkml:definitions>
  <inkml:trace contextRef="#ctx0" brushRef="#br0">437 97 6597 0 0,'0'-1'11'0'0,"1"-1"0"0"0,0 1 0 0 0,0 0 0 0 0,0-1 0 0 0,0 1 0 0 0,0 0 0 0 0,0 0 0 0 0,0-1 0 0 0,1 1-1 0 0,-1 0 1 0 0,0 0 0 0 0,0 0 0 0 0,1 1 0 0 0,-1-1 0 0 0,1 0 0 0 0,-1 0 0 0 0,1 1 0 0 0,-1-1 0 0 0,1 1 0 0 0,2-1 0 0 0,20-11 512 0 0,-9 1-6 0 0,-11 9-170 0 0,0-1 0 0 0,-1 0-1 0 0,1 0 1 0 0,0 0 0 0 0,-1 0 0 0 0,1 0-1 0 0,-1-1 1 0 0,3-4 0 0 0,-6 7-269 0 0,0 1 0 0 0,0 0 0 0 0,0-1 1 0 0,0 1-1 0 0,0-1 0 0 0,0 1 0 0 0,0 0 1 0 0,0 0-1 0 0,-1-1 0 0 0,1 1 0 0 0,0 0 1 0 0,0-1-1 0 0,0 1 0 0 0,0 0 0 0 0,-1-1 1 0 0,1 1-1 0 0,0 0 0 0 0,0 0 0 0 0,-1-1 1 0 0,1 1-1 0 0,0 0 0 0 0,0 0 0 0 0,-1 0 1 0 0,1-1-1 0 0,0 1 0 0 0,-1 0 0 0 0,1 0 1 0 0,0 0-1 0 0,-1 0 0 0 0,1 0 0 0 0,0 0 1 0 0,-1 0-1 0 0,1 0 0 0 0,0 0 0 0 0,-1 0 0 0 0,1 0 1 0 0,0 0-1 0 0,-1 0 0 0 0,-19-3 476 0 0,14 2-332 0 0,-11-2-65 0 0,1 0-1 0 0,-1 2 0 0 0,0 0 0 0 0,1 0 0 0 0,-1 2 0 0 0,-25 3 0 0 0,12 2 87 0 0,1 0 0 0 0,-49 18 0 0 0,54-15-132 0 0,2 1 0 0 0,-1 1 0 0 0,1 1 0 0 0,0 1 0 0 0,-23 19 1 0 0,39-27-76 0 0,0 1 1 0 0,1-1-1 0 0,-1 1 1 0 0,1 0-1 0 0,1 0 1 0 0,-1 0-1 0 0,1 0 1 0 0,0 1-1 0 0,1 0 1 0 0,-1 0-1 0 0,1 0 1 0 0,1 0 0 0 0,-1 1-1 0 0,1-1 1 0 0,1 1-1 0 0,-1-1 1 0 0,1 1-1 0 0,0 0 1 0 0,1-1-1 0 0,0 1 1 0 0,0 0-1 0 0,1-1 1 0 0,0 1-1 0 0,0 0 1 0 0,1-1-1 0 0,0 1 1 0 0,0-1 0 0 0,1 0-1 0 0,0 1 1 0 0,0-1-1 0 0,1-1 1 0 0,-1 1-1 0 0,1 0 1 0 0,1-1-1 0 0,0 0 1 0 0,-1 0-1 0 0,2 0 1 0 0,-1-1-1 0 0,1 0 1 0 0,0 0-1 0 0,0 0 1 0 0,0 0 0 0 0,11 4-1 0 0,-2-1-106 0 0,0-1 1 0 0,1-1-1 0 0,0 0 0 0 0,1-1 1 0 0,-1-1-1 0 0,1-1 0 0 0,0 0 1 0 0,30 1-1 0 0,4-4-1538 0 0,82-9-1 0 0,-107 5 64 0 0,1-1-1 0 0,45-14 1 0 0,-39 9-153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6.604"/>
    </inkml:context>
    <inkml:brush xml:id="br0">
      <inkml:brushProperty name="width" value="0.1" units="cm"/>
      <inkml:brushProperty name="height" value="0.1" units="cm"/>
      <inkml:brushProperty name="color" value="#F6630D"/>
    </inkml:brush>
  </inkml:definitions>
  <inkml:trace contextRef="#ctx0" brushRef="#br0">278 81 7133 0 0,'5'-12'124'0'0,"-2"7"197"0"0,0-1 0 0 0,-1 1 0 0 0,1-1 1 0 0,-2 0-1 0 0,4-12 0 0 0,-5 18-260 0 0,0-1 1 0 0,0 0 0 0 0,0 0 0 0 0,0 0-1 0 0,0 0 1 0 0,0 0 0 0 0,-1 0-1 0 0,1 1 1 0 0,0-1 0 0 0,0 0-1 0 0,-1 0 1 0 0,1 0 0 0 0,0 1 0 0 0,-1-1-1 0 0,1 0 1 0 0,-1 0 0 0 0,1 1-1 0 0,-1-1 1 0 0,1 0 0 0 0,-1 0 0 0 0,-1 0 8 0 0,1 0 1 0 0,0 1-1 0 0,-1-1 1 0 0,1 1-1 0 0,-1-1 1 0 0,1 1-1 0 0,-1-1 1 0 0,1 1-1 0 0,-1 0 1 0 0,1 0-1 0 0,-1-1 1 0 0,1 1-1 0 0,-1 0 1 0 0,1 1-1 0 0,-3-1 1 0 0,-15 4 297 0 0,0 0 0 0 0,0 2 0 0 0,1 0 0 0 0,0 1-1 0 0,-28 14 1 0 0,0 0 400 0 0,32-15-521 0 0,7-3-54 0 0,0-1 0 0 0,1 1 0 0 0,-1 1-1 0 0,1-1 1 0 0,0 1 0 0 0,-8 6 0 0 0,12-8-135 0 0,1 0 1 0 0,-1-1 0 0 0,1 1 0 0 0,0 0 0 0 0,-1 0 0 0 0,1 0 0 0 0,0 1 0 0 0,0-1-1 0 0,0 0 1 0 0,1 0 0 0 0,-1 1 0 0 0,0-1 0 0 0,1 0 0 0 0,0 1 0 0 0,-1-1-1 0 0,1 0 1 0 0,0 1 0 0 0,0-1 0 0 0,0 1 0 0 0,1-1 0 0 0,-1 0 0 0 0,1 1-1 0 0,0 2 1 0 0,2 6 73 0 0,0-1 0 0 0,1 0 0 0 0,0 0 0 0 0,1-1 1 0 0,0 1-1 0 0,1-1 0 0 0,-1 0 0 0 0,2 0 0 0 0,-1-1 0 0 0,1 0 0 0 0,1 0 0 0 0,-1 0 0 0 0,1-1 0 0 0,1 0 0 0 0,-1-1 0 0 0,1 0 0 0 0,13 7 0 0 0,-13-9-303 0 0,0 1 0 0 0,0-1 0 0 0,1 0-1 0 0,-1-1 1 0 0,1 0 0 0 0,0-1 0 0 0,0 0 0 0 0,0-1 0 0 0,0 0-1 0 0,1 0 1 0 0,-1-1 0 0 0,0 0 0 0 0,0-1 0 0 0,0 0 0 0 0,0 0-1 0 0,0-2 1 0 0,0 1 0 0 0,13-5 0 0 0,-6-2-1429 0 0,-6-1-328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6.976"/>
    </inkml:context>
    <inkml:brush xml:id="br0">
      <inkml:brushProperty name="width" value="0.1" units="cm"/>
      <inkml:brushProperty name="height" value="0.1" units="cm"/>
      <inkml:brushProperty name="color" value="#F6630D"/>
    </inkml:brush>
  </inkml:definitions>
  <inkml:trace contextRef="#ctx0" brushRef="#br0">89 32 5757 0 0,'-8'-14'515'0'0,"8"14"-501"0"0,0-1 0 0 0,0 1-1 0 0,0-1 1 0 0,0 1 0 0 0,0-1 0 0 0,0 1 0 0 0,0-1 0 0 0,0 1 0 0 0,1-1-1 0 0,-1 1 1 0 0,0-1 0 0 0,0 1 0 0 0,1 0 0 0 0,-1-1 0 0 0,0 1 0 0 0,1-1 0 0 0,-1 1-1 0 0,0 0 1 0 0,1-1 0 0 0,-1 1 0 0 0,0 0 0 0 0,1-1 0 0 0,0 1 0 0 0,2-7 573 0 0,-4 15 42 0 0,9 20 209 0 0,13 56 443 0 0,-18-37-786 0 0,-3 1 1 0 0,-5 54 0 0 0,-21 95 44 0 0,3-24 36 0 0,-20 368 612 0 0,39-480-1058 0 0,-7 213 37 0 0,11-257-153 0 0,1-2-11 0 0,-1 1 0 0 0,-1-1-1 0 0,0 0 1 0 0,-6 25 0 0 0,6-32 49 0 0,6-8 33 0 0,-1 0-15 0 0,2-1-68 0 0,0 0-1 0 0,0 0 0 0 0,0 0 1 0 0,8-4-1 0 0,11-2-10 0 0,73-9-87 0 0,146-6-1 0 0,103 18-26 0 0,-237 4 78 0 0,545 27-29 0 0,-1 32 223 0 0,-337-29-17 0 0,-258-24-88 0 0,37 4 153 0 0,119-4 0 0 0,-204-6-114 0 0,-7 0-16 0 0,0 0 0 0 0,-1 0-1 0 0,1 0 1 0 0,0-1 0 0 0,0 0-1 0 0,-1 1 1 0 0,1-1-1 0 0,0 0 1 0 0,4-3 0 0 0,-7 4-53 0 0,-1 0-1 0 0,0-1 1 0 0,0 1 0 0 0,0 0 0 0 0,0 0 0 0 0,0-1-1 0 0,0 1 1 0 0,0 0 0 0 0,0 0 0 0 0,0 0 0 0 0,0-1-1 0 0,0 1 1 0 0,0 0 0 0 0,-1 0 0 0 0,1-1 0 0 0,0 1 0 0 0,0 0-1 0 0,0 0 1 0 0,0 0 0 0 0,0-1 0 0 0,0 1 0 0 0,0 0-1 0 0,-1 0 1 0 0,1 0 0 0 0,0-1 0 0 0,0 1 0 0 0,0 0-1 0 0,0 0 1 0 0,-1 0 0 0 0,1 0 0 0 0,0 0 0 0 0,0 0 0 0 0,0-1-1 0 0,-1 1 1 0 0,1 0 0 0 0,0 0 0 0 0,0 0 0 0 0,-1 0-1 0 0,1 0 1 0 0,0 0 0 0 0,0 0 0 0 0,0 0 0 0 0,-1 0-1 0 0,-11-5 140 0 0,-27-7-1095 0 0,0 2-1 0 0,-1 2 1 0 0,-73-6-1 0 0,39 6-885 0 0,15 1 204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7.675"/>
    </inkml:context>
    <inkml:brush xml:id="br0">
      <inkml:brushProperty name="width" value="0.1" units="cm"/>
      <inkml:brushProperty name="height" value="0.1" units="cm"/>
      <inkml:brushProperty name="color" value="#F6630D"/>
    </inkml:brush>
  </inkml:definitions>
  <inkml:trace contextRef="#ctx0" brushRef="#br0">7 89 8165 0 0,'-6'-10'-309'0'0,"6"9"300"0"0,0 1-1 0 0,0-1 0 0 0,1 0 1 0 0,-1 1-1 0 0,1-1 1 0 0,-1 1-1 0 0,0-1 0 0 0,1 1 1 0 0,-1-1-1 0 0,1 0 1 0 0,-1 1-1 0 0,1 0 0 0 0,-1-1 1 0 0,1 1-1 0 0,0-1 1 0 0,-1 1-1 0 0,1 0 0 0 0,0-1 1 0 0,-1 1-1 0 0,2-1 1 0 0,9-3 28 0 0,0 0 0 0 0,1 0 0 0 0,-1 1 0 0 0,1 0 1 0 0,11-1-1 0 0,65-3 387 0 0,-60 6-311 0 0,620-1 1506 0 0,-428 8-1379 0 0,152 2-62 0 0,297 4-114 0 0,-1-23 50 0 0,-546 4 591 0 0,155-31 0 0 0,-266 35 84 0 0,-16 0 242 0 0,3 3-960 0 0,1 0 1 0 0,-1 0-1 0 0,0 0 0 0 0,1 0 1 0 0,-1 0-1 0 0,1 0 0 0 0,-1 1 1 0 0,1-1-1 0 0,-1 1 0 0 0,1-1 1 0 0,-1 1-1 0 0,-2 1 0 0 0,-1 2-48 0 0,1 1 0 0 0,0 0 0 0 0,0 0 0 0 0,0 1 0 0 0,0-1 0 0 0,1 1-1 0 0,0 0 1 0 0,0 0 0 0 0,1 0 0 0 0,-1 0 0 0 0,2 0 0 0 0,-3 8 0 0 0,-1 13 172 0 0,-4 42 1 0 0,8-62-147 0 0,-1 43 403 0 0,8 96 1 0 0,-1-70-102 0 0,2 50 165 0 0,2 13-2 0 0,-13 199 1 0 0,-30-34 293 0 0,21-163-645 0 0,-1 25-62 0 0,9-101-9 0 0,5-46-49 0 0,0-16-20 0 0,1 0-1 0 0,-1 0 1 0 0,0 0-1 0 0,-1 0 1 0 0,1-1-1 0 0,0 1 1 0 0,-1 0 0 0 0,0 0-1 0 0,0 0 1 0 0,-1 3-1 0 0,-5-24-2986 0 0,-3 6 1216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8.357"/>
    </inkml:context>
    <inkml:brush xml:id="br0">
      <inkml:brushProperty name="width" value="0.1" units="cm"/>
      <inkml:brushProperty name="height" value="0.1" units="cm"/>
      <inkml:brushProperty name="color" value="#F6630D"/>
    </inkml:brush>
  </inkml:definitions>
  <inkml:trace contextRef="#ctx0" brushRef="#br0">33 133 6813 0 0,'-4'-5'250'0'0,"0"0"0"0"0,1 0 1 0 0,0 0-1 0 0,0 0 1 0 0,0 0-1 0 0,1-1 0 0 0,0 1 1 0 0,0-1-1 0 0,0 0 0 0 0,1 1 1 0 0,-1-1-1 0 0,0-11 1 0 0,16 36 3450 0 0,-6-5-3213 0 0,27 39 1004 0 0,46 95-1 0 0,14 64-337 0 0,-89-196-1087 0 0,-1-3-30 0 0,0-1 0 0 0,1 0 0 0 0,0 0 0 0 0,1 0 0 0 0,1-1 0 0 0,-1 0 0 0 0,17 17 0 0 0,-23-28-27 0 0,-1 1 0 0 0,0-1 0 0 0,1 0-1 0 0,-1 1 1 0 0,1-1 0 0 0,-1 0 0 0 0,1 0 0 0 0,-1 1 0 0 0,1-1-1 0 0,-1 0 1 0 0,1 0 0 0 0,-1 0 0 0 0,1 0 0 0 0,-1 0 0 0 0,1 0 0 0 0,-1 0-1 0 0,1 0 1 0 0,-1 0 0 0 0,1 0 0 0 0,-1 0 0 0 0,1 0 0 0 0,0 0-1 0 0,-1 0 1 0 0,1 0 0 0 0,-1 0 0 0 0,1-1 0 0 0,-1 1 0 0 0,1 0-1 0 0,13-14 180 0 0,7-25-62 0 0,-20 36-131 0 0,26-64-10 0 0,-4-1-1 0 0,-3-1 1 0 0,12-76 0 0 0,0 4-51 0 0,-30 128 29 0 0,0 1 0 0 0,0-1 0 0 0,-1 0 1 0 0,-1-13-1 0 0,0 23-3 0 0,-4 22-4928 0 0,2-13 4108 0 0,1 0 0 0 0,0-1 0 0 0,0 1 0 0 0,0 8 0 0 0,1-12 666 0 0,0 0 1 0 0,0-1-1 0 0,1 1 1 0 0,-1-1-1 0 0,0 1 1 0 0,1 0-1 0 0,-1-1 1 0 0,1 1 0 0 0,0-1-1 0 0,-1 1 1 0 0,1-1-1 0 0,0 0 1 0 0,0 1-1 0 0,0-1 1 0 0,0 0-1 0 0,0 1 1 0 0,0-1-1 0 0,0 0 1 0 0,0 0-1 0 0,0 0 1 0 0,3 1-1 0 0,3 3-640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9.044"/>
    </inkml:context>
    <inkml:brush xml:id="br0">
      <inkml:brushProperty name="width" value="0.1" units="cm"/>
      <inkml:brushProperty name="height" value="0.1" units="cm"/>
      <inkml:brushProperty name="color" value="#F6630D"/>
    </inkml:brush>
  </inkml:definitions>
  <inkml:trace contextRef="#ctx0" brushRef="#br0">35 137 4784 0 0,'1'7'709'0'0,"0"0"-1"0"0,-1 0 0 0 0,1 0 1 0 0,-2 0-1 0 0,0 11 0 0 0,0 6 190 0 0,1 76 1004 0 0,-20 159 1 0 0,19-253-1848 0 0,0 1-1 0 0,-1 0 0 0 0,1 0 1 0 0,-2-1-1 0 0,-3 10 0 0 0,8-55 442 0 0,14-34-468 0 0,41-109 0 0 0,-13 49-74 0 0,-34 99 35 0 0,-5 11 9 0 0,2 0 0 0 0,1 0 0 0 0,1 1 0 0 0,1 0 0 0 0,12-21 0 0 0,-22 43 0 0 0,0-1 1 0 0,0 1-1 0 0,0 0 1 0 0,0 0-1 0 0,0 0 1 0 0,1-1-1 0 0,-1 1 1 0 0,0 0-1 0 0,0 0 1 0 0,0 0-1 0 0,0 0 1 0 0,0-1-1 0 0,0 1 1 0 0,0 0-1 0 0,1 0 1 0 0,-1 0-1 0 0,0 0 1 0 0,0-1-1 0 0,0 1 1 0 0,0 0-1 0 0,1 0 1 0 0,-1 0-1 0 0,0 0 1 0 0,0 0-1 0 0,0 0 1 0 0,0 0-1 0 0,1 0 1 0 0,-1 0-1 0 0,0 0 1 0 0,0-1-1 0 0,0 1 1 0 0,1 0-1 0 0,-1 0 1 0 0,0 0-1 0 0,0 0 1 0 0,1 0-1 0 0,-1 0 1 0 0,0 1-1 0 0,0-1 1 0 0,0 0-1 0 0,1 0 1 0 0,-1 0-1 0 0,0 0 1 0 0,0 0-1 0 0,1 0 1 0 0,2 13-24 0 0,-3 25 26 0 0,0-32-8 0 0,0 277 670 0 0,2-251-524 0 0,1 0 0 0 0,1 0 0 0 0,9 34 0 0 0,-13-66-138 0 0,0 0 0 0 0,0 0 0 0 0,0 0-1 0 0,0 0 1 0 0,0 1 0 0 0,0-1-1 0 0,0 0 1 0 0,0 0 0 0 0,0 0 0 0 0,1 0-1 0 0,-1 1 1 0 0,0-1 0 0 0,0 0 0 0 0,0 0-1 0 0,0 0 1 0 0,0 0 0 0 0,0 0-1 0 0,0 0 1 0 0,0 1 0 0 0,1-1 0 0 0,-1 0-1 0 0,0 0 1 0 0,0 0 0 0 0,0 0 0 0 0,0 0-1 0 0,0 0 1 0 0,1 0 0 0 0,-1 0-1 0 0,0 0 1 0 0,0 0 0 0 0,0 0 0 0 0,0 0-1 0 0,1 0 1 0 0,-1 0 0 0 0,0 0-1 0 0,0 0 1 0 0,0 0 0 0 0,0 0 0 0 0,1 0-1 0 0,-1 0 1 0 0,0 0 0 0 0,0 0 0 0 0,0 0-1 0 0,0 0 1 0 0,1 0 0 0 0,8-7 73 0 0,8-14 40 0 0,-17 21-114 0 0,31-47 8 0 0,-2-1-1 0 0,29-67 0 0 0,11-18 136 0 0,-55 111-19 0 0,-13 21-101 0 0,0 0 0 0 0,-1-1 0 0 0,1 1 0 0 0,0 0 0 0 0,0 0 0 0 0,0 0 0 0 0,0 0 1 0 0,0 0-1 0 0,0 0 0 0 0,0 1 0 0 0,0-1 0 0 0,1 0 0 0 0,-1 0 0 0 0,2 0 0 0 0,-2 1-14 0 0,-1 1 1 0 0,1-1-1 0 0,-1 0 0 0 0,0 1 1 0 0,1-1-1 0 0,-1 0 0 0 0,0 1 1 0 0,1-1-1 0 0,-1 1 0 0 0,0-1 0 0 0,1 0 1 0 0,-1 1-1 0 0,0-1 0 0 0,0 1 1 0 0,0-1-1 0 0,0 1 0 0 0,1-1 0 0 0,-1 1 1 0 0,0-1-1 0 0,0 1 0 0 0,0-1 1 0 0,0 1-1 0 0,0-1 0 0 0,0 1 1 0 0,0-1-1 0 0,0 2 0 0 0,0 18 139 0 0,-1-16-68 0 0,1 50 621 0 0,2 0 0 0 0,2 0 0 0 0,20 95-1 0 0,-2-72-469 0 0,-11-45-305 0 0,-9-28-238 0 0,0 0-1 0 0,0-1 0 0 0,-1 1 0 0 0,0 0 0 0 0,1 0 0 0 0,-1 0 1 0 0,-1 0-1 0 0,1 1 0 0 0,0-1 0 0 0,-1 0 0 0 0,0 0 0 0 0,0 0 1 0 0,0 0-1 0 0,-1 0 0 0 0,-1 6 0 0 0,-2-2-1590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1.656"/>
    </inkml:context>
    <inkml:brush xml:id="br0">
      <inkml:brushProperty name="width" value="0.1" units="cm"/>
      <inkml:brushProperty name="height" value="0.1" units="cm"/>
      <inkml:brushProperty name="color" value="#F6630D"/>
    </inkml:brush>
  </inkml:definitions>
  <inkml:trace contextRef="#ctx0" brushRef="#br0">132 122 9569 0 0,'-2'0'129'0'0,"0"0"1"0"0,0 0-1 0 0,0-1 0 0 0,0 1 0 0 0,1 0 1 0 0,-1-1-1 0 0,0 1 0 0 0,0-1 1 0 0,0 0-1 0 0,0 0 0 0 0,0 1 1 0 0,1-1-1 0 0,-1 0 0 0 0,0-1 1 0 0,1 1-1 0 0,-1 0 0 0 0,1 0 1 0 0,-1-1-1 0 0,1 1 0 0 0,0-1 1 0 0,-1 1-1 0 0,1-1 0 0 0,0 1 1 0 0,-1-4-1 0 0,1 3 23 0 0,1 0 0 0 0,0 0-1 0 0,0 0 1 0 0,0 1 0 0 0,0-1 0 0 0,0 0 0 0 0,0 0 0 0 0,1 0 0 0 0,-1 0 0 0 0,0 0 0 0 0,1 0-1 0 0,0 0 1 0 0,-1 1 0 0 0,1-1 0 0 0,0 0 0 0 0,0 1 0 0 0,0-1 0 0 0,0 0 0 0 0,0 1 0 0 0,1-1-1 0 0,-1 1 1 0 0,0-1 0 0 0,1 1 0 0 0,-1 0 0 0 0,3-2 0 0 0,4-3-27 0 0,0 0-1 0 0,1 1 1 0 0,0 0 0 0 0,0 0 0 0 0,0 1 0 0 0,0 0-1 0 0,1 1 1 0 0,0 0 0 0 0,0 0 0 0 0,0 1-1 0 0,0 1 1 0 0,0-1 0 0 0,14 1 0 0 0,12 1-120 0 0,0 2 0 0 0,50 8 1 0 0,-70-7-8 0 0,1 0 1 0 0,-1 1 0 0 0,1 0-1 0 0,-1 2 1 0 0,0 0-1 0 0,-1 0 1 0 0,25 15 0 0 0,-36-18 9 0 0,0-1 0 0 0,-1 1 0 0 0,1-1 0 0 0,0 1 0 0 0,-1 1 0 0 0,0-1 0 0 0,1 0 0 0 0,-1 1 0 0 0,-1-1 0 0 0,1 1 0 0 0,0 0 0 0 0,-1 0 0 0 0,0 0 0 0 0,0 0 0 0 0,0 1 0 0 0,-1-1 0 0 0,1 1 0 0 0,-1-1 0 0 0,0 1 0 0 0,0-1 0 0 0,-1 1 0 0 0,1-1 0 0 0,-1 1 0 0 0,0 0 0 0 0,0-1 0 0 0,-1 1 0 0 0,1-1 0 0 0,-1 1 0 0 0,0 0 0 0 0,0-1 0 0 0,-1 0 0 0 0,-1 7 0 0 0,-4 3 30 0 0,-1 1 0 0 0,0-1 0 0 0,0 0 0 0 0,-2-1 0 0 0,1 1 0 0 0,-2-2 0 0 0,0 0 0 0 0,0 0 0 0 0,-1-1 0 0 0,-24 17 0 0 0,9-9-17 0 0,-1-2 1 0 0,0 0-1 0 0,-1-2 0 0 0,-44 15 1 0 0,31-16 4 0 0,-1-2 1 0 0,0-1-1 0 0,-1-3 1 0 0,-53 4-1 0 0,73-10 73 0 0,22-2 35 0 0,15-1-24 0 0,366 1 88 0 0,6 50-197 0 0,-291-41-795 0 0,-31-8-3856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031"/>
    </inkml:context>
    <inkml:brush xml:id="br0">
      <inkml:brushProperty name="width" value="0.1" units="cm"/>
      <inkml:brushProperty name="height" value="0.1" units="cm"/>
      <inkml:brushProperty name="color" value="#F6630D"/>
    </inkml:brush>
  </inkml:definitions>
  <inkml:trace contextRef="#ctx0" brushRef="#br0">22 90 9569 0 0,'23'-85'79'0'0,"-23"81"999"0"0,-6 17-400 0 0,-6 20-68 0 0,4-6-152 0 0,2-1 0 0 0,2 1-1 0 0,0 0 1 0 0,0 51-1 0 0,4-71-429 0 0,0-1-1 0 0,1 1 1 0 0,0-1-1 0 0,0 0 1 0 0,1 1-1 0 0,-1-1 1 0 0,1 0-1 0 0,1 0 1 0 0,-1 0-1 0 0,1 0 1 0 0,0-1-1 0 0,0 1 0 0 0,1-1 1 0 0,0 0-1 0 0,0 1 1 0 0,0-2-1 0 0,0 1 1 0 0,1 0-1 0 0,0-1 1 0 0,0 0-1 0 0,0 0 1 0 0,0-1-1 0 0,1 1 1 0 0,0-1-1 0 0,-1 0 1 0 0,10 3-1 0 0,-13-6-24 0 0,0 1 0 0 0,0-1-1 0 0,0 1 1 0 0,1-1 0 0 0,-1 0 0 0 0,0 0-1 0 0,1 0 1 0 0,-1 0 0 0 0,0 0 0 0 0,0 0 0 0 0,1-1-1 0 0,-1 1 1 0 0,0-1 0 0 0,0 0 0 0 0,0 1-1 0 0,0-1 1 0 0,0 0 0 0 0,0 0 0 0 0,0-1 0 0 0,0 1-1 0 0,0 0 1 0 0,0-1 0 0 0,-1 1 0 0 0,4-4-1 0 0,3-3-13 0 0,-1-1-1 0 0,0 0 0 0 0,10-16 0 0 0,-13 18 11 0 0,18-30-15 0 0,19-47 0 0 0,-13 25-2 0 0,-25 53 3 0 0,0 0-1 0 0,0 0 0 0 0,1 0 0 0 0,0 0 1 0 0,0 1-1 0 0,1-1 0 0 0,9-8 0 0 0,-14 14 13 0 0,1-1-1 0 0,-1 1 0 0 0,0 0 1 0 0,1 0-1 0 0,-1-1 0 0 0,0 1 0 0 0,1 0 1 0 0,-1 0-1 0 0,0 0 0 0 0,1-1 1 0 0,-1 1-1 0 0,0 0 0 0 0,1 0 0 0 0,-1 0 1 0 0,1 0-1 0 0,-1 0 0 0 0,0 0 1 0 0,1 0-1 0 0,-1 0 0 0 0,1 0 0 0 0,-1 0 1 0 0,0 0-1 0 0,1 0 0 0 0,-1 0 1 0 0,1 0-1 0 0,-1 0 0 0 0,0 0 1 0 0,1 0-1 0 0,-1 0 0 0 0,1 1 0 0 0,3 11-85 0 0,-7 19 79 0 0,-6 6 202 0 0,-18 52 0 0 0,-6 17 24 0 0,30-91-215 0 0,0-1 1 0 0,1 1-1 0 0,1 0 0 0 0,0 0 0 0 0,2 19 1 0 0,0-28-186 0 0,0 1-1 0 0,1 0 1 0 0,0 0 0 0 0,0-1 0 0 0,1 1 0 0 0,0-1 0 0 0,0 0-1 0 0,0 0 1 0 0,1 0 0 0 0,0 0 0 0 0,0 0 0 0 0,9 8 0 0 0,-12-12 45 0 0,0-1 1 0 0,1 0-1 0 0,-1 1 1 0 0,0-1-1 0 0,1 0 1 0 0,-1 0 0 0 0,1 0-1 0 0,0 0 1 0 0,-1 0-1 0 0,1 0 1 0 0,0 0 0 0 0,0-1-1 0 0,-1 1 1 0 0,1 0-1 0 0,0-1 1 0 0,2 1 0 0 0,13 5-1381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381"/>
    </inkml:context>
    <inkml:brush xml:id="br0">
      <inkml:brushProperty name="width" value="0.1" units="cm"/>
      <inkml:brushProperty name="height" value="0.1" units="cm"/>
      <inkml:brushProperty name="color" value="#F6630D"/>
    </inkml:brush>
  </inkml:definitions>
  <inkml:trace contextRef="#ctx0" brushRef="#br0">9 0 7969 0 0,'-4'1'253'0'0,"-1"2"389"0"0,10 9 327 0 0,11 16 1250 0 0,20 47-1 0 0,4 10 645 0 0,-30-65-2499 0 0,-2 0 1 0 0,0 1-1 0 0,-1 1 1 0 0,4 24-1 0 0,16 46 48 0 0,-27-91-422 0 0,4 11-208 0 0,0-1-1 0 0,0 0 1 0 0,1 0-1 0 0,1 0 1 0 0,0-1-1 0 0,0 0 0 0 0,1 0 1 0 0,0-1-1 0 0,10 10 1 0 0,-12-16-1973 0 0,-4-3 2063 0 0,-1 0-1 0 0,0 0 0 0 0,1 0 0 0 0,-1 0 0 0 0,0 0 0 0 0,1 0 1 0 0,-1 0-1 0 0,0 0 0 0 0,1 0 0 0 0,-1-1 0 0 0,0 1 0 0 0,1 0 1 0 0,-1 0-1 0 0,0 0 0 0 0,4-9-3478 0 0,-2 1 2054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8.343"/>
    </inkml:context>
    <inkml:brush xml:id="br0">
      <inkml:brushProperty name="width" value="0.1" units="cm"/>
      <inkml:brushProperty name="height" value="0.1" units="cm"/>
      <inkml:brushProperty name="color" value="#F6630D"/>
    </inkml:brush>
  </inkml:definitions>
  <inkml:trace contextRef="#ctx0" brushRef="#br0">67 120 5328 0 0,'2'0'88'0'0,"0"1"-1"0"0,0 0 1 0 0,1-1-1 0 0,-1 1 1 0 0,0 0-1 0 0,0 0 1 0 0,0 0-1 0 0,3 2 1 0 0,-5-3-25 0 0,0 1 0 0 0,1-1 0 0 0,-1 1 0 0 0,0-1 1 0 0,0 1-1 0 0,1-1 0 0 0,-1 1 0 0 0,0-1 0 0 0,0 1 0 0 0,0-1 0 0 0,0 1 1 0 0,0 0-1 0 0,0-1 0 0 0,0 1 0 0 0,0-1 0 0 0,0 1 0 0 0,0-1 1 0 0,0 1-1 0 0,0-1 0 0 0,0 1 0 0 0,0-1 0 0 0,0 1 0 0 0,-1-1 0 0 0,1 1 1 0 0,0-1-1 0 0,0 1 0 0 0,-1-1 0 0 0,1 1 0 0 0,0-1 0 0 0,-1 1 1 0 0,1-1-1 0 0,0 1 0 0 0,-1-1 0 0 0,1 0 0 0 0,-1 1 0 0 0,1-1 0 0 0,0 0 1 0 0,-2 1-1 0 0,-2 3 289 0 0,1 1-1 0 0,-1 0 1 0 0,1 0 0 0 0,0 0 0 0 0,1 0 0 0 0,-1 0 0 0 0,1 0-1 0 0,0 1 1 0 0,0-1 0 0 0,-2 11 0 0 0,1 4-132 0 0,-2 37-1 0 0,0-3 12 0 0,-27 118 83 0 0,30-182-245 0 0,0 1 0 0 0,1-1 0 0 0,0-18 0 0 0,6-35-87 0 0,4 0 0 0 0,30-115 1 0 0,-10 97 13 0 0,-25 71-2 0 0,1 0 0 0 0,0 1 0 0 0,1-1 0 0 0,-1 1 1 0 0,13-13-1 0 0,-18 21 4 0 0,0 1 1 0 0,0 0 0 0 0,0 0-1 0 0,0-1 1 0 0,1 1 0 0 0,-1 0-1 0 0,0 0 1 0 0,0 0 0 0 0,0-1-1 0 0,1 1 1 0 0,-1 0 0 0 0,0 0-1 0 0,0 0 1 0 0,0 0 0 0 0,1 0-1 0 0,-1-1 1 0 0,0 1-1 0 0,0 0 1 0 0,1 0 0 0 0,-1 0-1 0 0,0 0 1 0 0,0 0 0 0 0,1 0-1 0 0,-1 0 1 0 0,0 0 0 0 0,1 0-1 0 0,-1 0 1 0 0,0 0 0 0 0,0 0-1 0 0,1 0 1 0 0,-1 0 0 0 0,0 0-1 0 0,0 0 1 0 0,1 0 0 0 0,-1 0-1 0 0,0 0 1 0 0,0 1 0 0 0,1-1-1 0 0,-1 0 1 0 0,0 0 0 0 0,0 0-1 0 0,0 0 1 0 0,1 1 0 0 0,-1-1-1 0 0,0 0 1 0 0,6 17-48 0 0,-4 23-10 0 0,-2-40 59 0 0,0 45-7 0 0,-1 37 17 0 0,20 160 1 0 0,-18-235-55 0 0,2 8-986 0 0,1 31 0 0 0,-2-37-1778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725"/>
    </inkml:context>
    <inkml:brush xml:id="br0">
      <inkml:brushProperty name="width" value="0.1" units="cm"/>
      <inkml:brushProperty name="height" value="0.1" units="cm"/>
      <inkml:brushProperty name="color" value="#F6630D"/>
    </inkml:brush>
  </inkml:definitions>
  <inkml:trace contextRef="#ctx0" brushRef="#br0">531 79 6189 0 0,'9'-35'515'0'0,"-7"31"-305"0"0,0-1 0 0 0,0 0 0 0 0,-1 0 0 0 0,0-1 0 0 0,1-9 0 0 0,-2 15-187 0 0,0 0 0 0 0,0 0 0 0 0,0 0 0 0 0,0-1-1 0 0,0 1 1 0 0,0 0 0 0 0,0 0 0 0 0,0 0 0 0 0,0 0 0 0 0,0 0 0 0 0,0 0 0 0 0,0-1-1 0 0,0 1 1 0 0,0 0 0 0 0,-1 0 0 0 0,1 0 0 0 0,0 0 0 0 0,0 0 0 0 0,0 0 0 0 0,0 0-1 0 0,0 0 1 0 0,0-1 0 0 0,0 1 0 0 0,0 0 0 0 0,0 0 0 0 0,0 0 0 0 0,-1 0 0 0 0,1 0-1 0 0,0 0 1 0 0,0 0 0 0 0,0 0 0 0 0,0 0 0 0 0,0 0 0 0 0,0 0 0 0 0,0 0 0 0 0,-1 0-1 0 0,1 0 1 0 0,0 0 0 0 0,0 0 0 0 0,0 0 0 0 0,0 0 0 0 0,0 0 0 0 0,0 0 0 0 0,-1 0-1 0 0,1 0 1 0 0,0 0 0 0 0,-8 4 558 0 0,-8 8 20 0 0,16-12-582 0 0,-117 101 3675 0 0,-123 139 0 0 0,215-212-3553 0 0,1 2-1 0 0,2 0 1 0 0,0 2 0 0 0,3 0-1 0 0,-25 55 1 0 0,36-57-1157 0 0,8-29 884 0 0,0-1 0 0 0,0 1-1 0 0,0 0 1 0 0,0 0 0 0 0,0 0-1 0 0,0 0 1 0 0,0-1 0 0 0,0 1-1 0 0,0 0 1 0 0,0 0 0 0 0,1 0-1 0 0,-1-1 1 0 0,0 1 0 0 0,1 0-1 0 0,-1 0 1 0 0,0-1 0 0 0,1 1-1 0 0,-1 0 1 0 0,1-1 0 0 0,-1 1-1 0 0,1-1 1 0 0,-1 1 0 0 0,1 0-1 0 0,0-1 1 0 0,-1 1 0 0 0,1-1-1 0 0,0 1 1 0 0,-1-1 0 0 0,1 0-1 0 0,0 1 1 0 0,-1-1 0 0 0,1 0-1 0 0,0 1 1 0 0,1-1 0 0 0,8 1-1652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3.069"/>
    </inkml:context>
    <inkml:brush xml:id="br0">
      <inkml:brushProperty name="width" value="0.1" units="cm"/>
      <inkml:brushProperty name="height" value="0.1" units="cm"/>
      <inkml:brushProperty name="color" value="#F6630D"/>
    </inkml:brush>
  </inkml:definitions>
  <inkml:trace contextRef="#ctx0" brushRef="#br0">19 55 11197 0 0,'-3'-24'811'0'0,"3"23"-670"0"0,-1-1 0 0 0,1 1 0 0 0,0 0 0 0 0,0 0 0 0 0,-1 0 0 0 0,1-1-1 0 0,-1 1 1 0 0,1 0 0 0 0,-1 0 0 0 0,0 0 0 0 0,1 0 0 0 0,-1 0 0 0 0,0 0-1 0 0,0 0 1 0 0,0 0 0 0 0,1 0 0 0 0,-3 0 0 0 0,0-2 625 0 0,8 1-184 0 0,9 0-121 0 0,37 7-360 0 0,-27-2-37 0 0,1-1 0 0 0,0-1 0 0 0,-1-1 0 0 0,39-4 0 0 0,-51-1 322 0 0,-12 0 481 0 0,-5 5 40 0 0,2 10-400 0 0,3-2-428 0 0,0 0 1 0 0,0 0-1 0 0,-1 0 0 0 0,-1 0 0 0 0,-1 9 1 0 0,1-9-9 0 0,0 0 0 0 0,1 0 0 0 0,0 0 0 0 0,0 0 1 0 0,1 9-1 0 0,-3 20 145 0 0,-8 121-43 0 0,3 30-7016 0 0,8-187 6989 0 0,1 16-2010 0 0</inkml:trace>
  <inkml:trace contextRef="#ctx0" brushRef="#br0" timeOffset="1">170 482 11521 0 0,'-12'-20'215'0'0,"-34"-62"126"0"0,35 62 3170 0 0,18 7-3026 0 0,23-40-142 0 0,-22 40 81 0 0,21 6-332 0 0,93-20-40 0 0,-112 25-129 0 0,1 0 1 0 0,-1 1 0 0 0,1 0 0 0 0,-1 0-1 0 0,1 1 1 0 0,0 0 0 0 0,16 4 0 0 0,-12-2-265 0 0,-11-2 67 0 0,0 1-1 0 0,0 0 1 0 0,0 0-1 0 0,0 1 0 0 0,0-1 1 0 0,0 1-1 0 0,3 2 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3.995"/>
    </inkml:context>
    <inkml:brush xml:id="br0">
      <inkml:brushProperty name="width" value="0.1" units="cm"/>
      <inkml:brushProperty name="height" value="0.1" units="cm"/>
      <inkml:brushProperty name="color" value="#F6630D"/>
    </inkml:brush>
  </inkml:definitions>
  <inkml:trace contextRef="#ctx0" brushRef="#br0">215 29 7453 0 0,'0'0'670'0'0,"5"-1"-271"0"0,18-6 6266 0 0,-39 3-6363 0 0,-50-11 12 0 0,62 15-256 0 0,1-1-1 0 0,-1 1 1 0 0,1 0-1 0 0,-1-1 1 0 0,1 2-1 0 0,-1-1 0 0 0,0 0 1 0 0,1 1-1 0 0,-1 0 1 0 0,1-1-1 0 0,-1 2 1 0 0,1-1-1 0 0,0 0 0 0 0,0 1 1 0 0,-1-1-1 0 0,1 1 1 0 0,-4 3-1 0 0,2-2 53 0 0,-1 1 33 0 0,-1 1 1 0 0,1 1-1 0 0,0-1 1 0 0,0 1-1 0 0,1 0 1 0 0,0 0 0 0 0,0 1-1 0 0,0-1 1 0 0,1 1-1 0 0,0 0 1 0 0,0 0-1 0 0,1 1 1 0 0,-4 10-1 0 0,3-5 52 0 0,1-1 1 0 0,0 1-1 0 0,0-1 0 0 0,2 1 1 0 0,0 0-1 0 0,0-1 0 0 0,2 25 1 0 0,0-30-150 0 0,0 0 1 0 0,0-1 0 0 0,1 1 0 0 0,0 0 0 0 0,0-1 0 0 0,1 1-1 0 0,-1-1 1 0 0,1 1 0 0 0,1-1 0 0 0,-1 0 0 0 0,1-1-1 0 0,0 1 1 0 0,1-1 0 0 0,-1 1 0 0 0,1-1 0 0 0,0 0 0 0 0,0-1-1 0 0,0 1 1 0 0,1-1 0 0 0,0 0 0 0 0,0-1 0 0 0,0 1 0 0 0,0-1-1 0 0,0 0 1 0 0,10 2 0 0 0,-4-1-237 0 0,-1-1 0 0 0,1-1 0 0 0,0 0 0 0 0,0-1 0 0 0,0 0 0 0 0,0-1 0 0 0,0 0 0 0 0,0-1-1 0 0,0 0 1 0 0,0-1 0 0 0,-1 0 0 0 0,1-1 0 0 0,22-8 0 0 0,-18 4-1120 0 0,1-1 0 0 0,-1-1-1 0 0,16-11 1 0 0,-8 4-975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4.332"/>
    </inkml:context>
    <inkml:brush xml:id="br0">
      <inkml:brushProperty name="width" value="0.1" units="cm"/>
      <inkml:brushProperty name="height" value="0.1" units="cm"/>
      <inkml:brushProperty name="color" value="#F6630D"/>
    </inkml:brush>
  </inkml:definitions>
  <inkml:trace contextRef="#ctx0" brushRef="#br0">234 71 6657 0 0,'6'-4'272'0'0,"-1"0"0"0"0,0 0 0 0 0,9-10 0 0 0,12-11 924 0 0,-9 9 784 0 0,-17 16-1955 0 0,0 0-1 0 0,0 0 1 0 0,0 0-1 0 0,0 0 1 0 0,0-1 0 0 0,0 1-1 0 0,0 0 1 0 0,0 0-1 0 0,0 0 1 0 0,0 0-1 0 0,0 0 1 0 0,0 0 0 0 0,0 0-1 0 0,0-1 1 0 0,0 1-1 0 0,0 0 1 0 0,0 0-1 0 0,0 0 1 0 0,0 0 0 0 0,0 0-1 0 0,0 0 1 0 0,0 0-1 0 0,0 0 1 0 0,0-1-1 0 0,0 1 1 0 0,0 0 0 0 0,0 0-1 0 0,0 0 1 0 0,0 0-1 0 0,0 0 1 0 0,0 0 0 0 0,-1 0-1 0 0,1 0 1 0 0,0 0-1 0 0,0-1 1 0 0,0 1-1 0 0,0 0 1 0 0,0 0 0 0 0,0 0-1 0 0,0 0 1 0 0,0 0-1 0 0,0 0 1 0 0,-1 0-1 0 0,1 0 1 0 0,0 0 0 0 0,0 0-1 0 0,0 0 1 0 0,0 0-1 0 0,0 0 1 0 0,0 0-1 0 0,-15 3 579 0 0,-143 54 2511 0 0,146-51-2837 0 0,1-1 0 0 0,0 2 0 0 0,0-1-1 0 0,1 2 1 0 0,-10 8 0 0 0,14-11-115 0 0,1 0 1 0 0,0 0-1 0 0,0 0 1 0 0,0 0 0 0 0,1 1-1 0 0,0 0 1 0 0,0 0-1 0 0,0 0 1 0 0,1 1-1 0 0,-4 7 1 0 0,6-10-51 0 0,0 0 0 0 0,0 1 0 0 0,0-1 0 0 0,1 0 1 0 0,0 0-1 0 0,-1 1 0 0 0,1-1 0 0 0,1 0 0 0 0,-1 1 1 0 0,1-1-1 0 0,-1 0 0 0 0,1 0 0 0 0,0 0 0 0 0,1 1 0 0 0,-1-1 1 0 0,1 0-1 0 0,0-1 0 0 0,0 1 0 0 0,0 0 0 0 0,0 0 0 0 0,1-1 1 0 0,-1 0-1 0 0,1 1 0 0 0,0-1 0 0 0,0 0 0 0 0,0 0 0 0 0,1-1 1 0 0,-1 1-1 0 0,8 4 0 0 0,0-1 27 0 0,1 1 0 0 0,0-1 0 0 0,1-1 0 0 0,0 0 0 0 0,0-1 0 0 0,0-1 0 0 0,0 0 0 0 0,16 2 0 0 0,-10-2-507 0 0,0-1 0 0 0,1-1-1 0 0,-1-1 1 0 0,0 0 0 0 0,0-2-1 0 0,0 0 1 0 0,0-1 0 0 0,32-10-1 0 0,-30 7-531 0 0,-12 4-298 0 0,1-1 1 0 0,0-1-1 0 0,14-7 0 0 0,-8 0-1195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4.560"/>
    </inkml:context>
    <inkml:brush xml:id="br0">
      <inkml:brushProperty name="width" value="0.1" units="cm"/>
      <inkml:brushProperty name="height" value="0.1" units="cm"/>
      <inkml:brushProperty name="color" value="#F6630D"/>
    </inkml:brush>
  </inkml:definitions>
  <inkml:trace contextRef="#ctx0" brushRef="#br0">0 1413 8365 0 0,'0'-2'100'0'0,"1"0"1"0"0,-1 0 0 0 0,0 0-1 0 0,1-1 1 0 0,0 1-1 0 0,-1 0 1 0 0,1 0 0 0 0,0 0-1 0 0,0 0 1 0 0,0 0 0 0 0,0 0-1 0 0,0 1 1 0 0,1-1-1 0 0,1-2 1 0 0,27-24 2668 0 0,-24 24-2141 0 0,-1-1 0 0 0,1-1 0 0 0,8-10 0 0 0,5-7-93 0 0,1 1-1 0 0,0 1 0 0 0,2 0 0 0 0,46-32 1 0 0,-38 29-369 0 0,161-120-70 0 0,-69 54-31 0 0,113-108 1 0 0,-3-39-140 0 0,-133 134 45 0 0,52-60-3 0 0,-116 125 25 0 0,-5 4 16 0 0,-1-1 1 0 0,25-40-1 0 0,-52 73 4 0 0,-1 0 0 0 0,0 0-1 0 0,1-1 1 0 0,-1 1 0 0 0,0 0 0 0 0,-1-1-1 0 0,1 1 1 0 0,0-1 0 0 0,-1 1-1 0 0,1-1 1 0 0,-1 1 0 0 0,0-1 0 0 0,0 1-1 0 0,0-6 1 0 0,-1 8-15 0 0,0 0-1 0 0,1 0 1 0 0,-1 1-1 0 0,0-1 1 0 0,0 0-1 0 0,0 0 1 0 0,0 0-1 0 0,1 1 1 0 0,-1-1-1 0 0,0 0 1 0 0,0 1-1 0 0,1-1 1 0 0,-1 0-1 0 0,0 1 1 0 0,1-1-1 0 0,-1 1 1 0 0,0-1 0 0 0,1 1-1 0 0,-1-1 1 0 0,1 1-1 0 0,-2 1 1 0 0,-20 19 16 0 0,16-16-13 0 0,-11 19-2233 0 0,2-4-4393 0 0,11-14 5061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5.020"/>
    </inkml:context>
    <inkml:brush xml:id="br0">
      <inkml:brushProperty name="width" value="0.1" units="cm"/>
      <inkml:brushProperty name="height" value="0.1" units="cm"/>
      <inkml:brushProperty name="color" value="#F6630D"/>
    </inkml:brush>
  </inkml:definitions>
  <inkml:trace contextRef="#ctx0" brushRef="#br0">0 185 4996 0 0,'5'-10'229'0'0,"0"0"0"0"0,-1 0 0 0 0,0 0-1 0 0,4-16 1 0 0,-6 17 175 0 0,-2 7-261 0 0,0 1-1 0 0,0-1 1 0 0,0 1 0 0 0,0-1-1 0 0,0 1 1 0 0,-1-1 0 0 0,1 1 0 0 0,-1 0-1 0 0,1-1 1 0 0,-1 1 0 0 0,-1-3-1 0 0,2 4-52 0 0,0 0-1 0 0,0 0 0 0 0,0-1 0 0 0,-1 1 1 0 0,1 0-1 0 0,0 0 0 0 0,0-1 0 0 0,0 1 1 0 0,-1 0-1 0 0,1 0 0 0 0,0-1 0 0 0,0 1 1 0 0,0 0-1 0 0,0 0 0 0 0,0-1 0 0 0,0 1 1 0 0,0 0-1 0 0,0-1 0 0 0,-1 1 1 0 0,1 0-1 0 0,0-1 0 0 0,0 1 0 0 0,0 0 1 0 0,1-1-1 0 0,-1 1 0 0 0,0 0 0 0 0,0 0 1 0 0,0-1-1 0 0,0 1 0 0 0,0 0 0 0 0,0-1 1 0 0,0 1-1 0 0,0 0 0 0 0,1 0 0 0 0,-1-1 1 0 0,3 6 875 0 0,-3-5-946 0 0,-1 0 0 0 0,1 0 0 0 0,0 0 1 0 0,0 0-1 0 0,0 1 0 0 0,0-1 0 0 0,0 0 1 0 0,0 0-1 0 0,0 0 0 0 0,0 1 0 0 0,0-1 1 0 0,0 0-1 0 0,1 0 0 0 0,-1 0 0 0 0,0 0 1 0 0,0 1-1 0 0,0-1 0 0 0,0 0 0 0 0,0 0 0 0 0,0 0 1 0 0,0 0-1 0 0,0 0 0 0 0,0 1 0 0 0,0-1 1 0 0,1 0-1 0 0,-1 0 0 0 0,0 0 0 0 0,0 0 1 0 0,0 0-1 0 0,0 0 0 0 0,0 0 0 0 0,1 1 0 0 0,-1-1 1 0 0,0 0-1 0 0,0 0 0 0 0,0 0 0 0 0,0 0 1 0 0,1 0-1 0 0,-1 0 0 0 0,0 0 0 0 0,0 0 1 0 0,0 0-1 0 0,0 0 0 0 0,1 0 0 0 0,-1 0 1 0 0,0 0-1 0 0,0 0 0 0 0,0 0 0 0 0,0 0 0 0 0,1 0 1 0 0,-1 0-1 0 0,0 0 0 0 0,0 0 0 0 0,0 0 1 0 0,0-1-1 0 0,1 1 0 0 0,-1 0 0 0 0,0 0 1 0 0,0 0-1 0 0,0 0 0 0 0,0 0 0 0 0,0 0 0 0 0,0 0 1 0 0,1-1-1 0 0,-1 1 0 0 0,0 0 0 0 0,0 0 1 0 0,0 0-1 0 0,8-5 90 0 0,-1 0 0 0 0,1 1 0 0 0,0 0 0 0 0,16-5 0 0 0,5-3-84 0 0,-2 1-29 0 0,51-13-1 0 0,-32 11 2807 0 0,-39 31-2567 0 0,23 57-36 0 0,-18-43-14 0 0,22 86 288 0 0,-11-33-324 0 0,-22-82-237 0 0,4 14-510 0 0,15 52 4 0 0,-15-51-253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5.789"/>
    </inkml:context>
    <inkml:brush xml:id="br0">
      <inkml:brushProperty name="width" value="0.1" units="cm"/>
      <inkml:brushProperty name="height" value="0.1" units="cm"/>
      <inkml:brushProperty name="color" value="#F6630D"/>
    </inkml:brush>
  </inkml:definitions>
  <inkml:trace contextRef="#ctx0" brushRef="#br0">0 63 6909 0 0,'0'0'1013'0'0,"1"-8"-648"0"0,4-23 77 0 0,-4 23 2110 0 0,2 6-2149 0 0,-2 1-293 0 0,0 0-34 0 0,0-1 0 0 0,0 1 0 0 0,0 0 0 0 0,0 0 0 0 0,0 0 1 0 0,0 0-1 0 0,1 0 0 0 0,-1 1 0 0 0,0-1 0 0 0,1 0 0 0 0,-1 0 1 0 0,2 0-1 0 0,15 10 290 0 0,7 2-234 0 0,79 41 493 0 0,-1 2 322 0 0,197 73 0 0 0,515 214 1900 0 0,-339-101-1219 0 0,-281-122-1074 0 0,-118-69 1953 0 0,-61-38-2426 0 0,3 2-63 0 0,-7-4 13 0 0,0-1 0 0 0,26 13 0 0 0,-33-11 1417 0 0,-51-75-19934 0 0,35 50 17842 0 0,6-3-737 0 0,-14-55 1297 0 0,18 70 115 0 0,0 0 1 0 0,0 0-1 0 0,1 0 1 0 0,-1 0 0 0 0,1 0-1 0 0,-1 0 1 0 0,1 0-1 0 0,0 0 1 0 0,0 0 0 0 0,1 0-1 0 0,-1 0 1 0 0,1 0-1 0 0,-1 1 1 0 0,1-1 0 0 0,0 0-1 0 0,2-4 1 0 0,1-5 291 0 0,2-4 375 0 0,-5 12-416 0 0,1 0 1 0 0,-1 0 0 0 0,0 0 0 0 0,0 0-1 0 0,0 0 1 0 0,0-5 0 0 0,4-7 4641 0 0,-8 22-3100 0 0,2-5-1712 0 0,1 1 0 0 0,-1 0-1 0 0,1-1 1 0 0,0 1-1 0 0,0 0 1 0 0,0-1 0 0 0,0 1-1 0 0,0 0 1 0 0,0-1-1 0 0,1 1 1 0 0,-1 0 0 0 0,0-1-1 0 0,1 1 1 0 0,-1-1-1 0 0,2 4 1 0 0,14 28 842 0 0,-9-20-537 0 0,47 121 1913 0 0,-15-35-691 0 0,-38-96-1525 0 0,1 0 1 0 0,-1 0-1 0 0,0 0 1 0 0,0 0-1 0 0,0 0 1 0 0,-1 0-1 0 0,1 0 0 0 0,-1 1 1 0 0,0 3-1 0 0,0-6-89 0 0,0 1-1 0 0,-1-1 0 0 0,1 0 1 0 0,-1 0-1 0 0,1 0 0 0 0,-1 0 1 0 0,1 0-1 0 0,-1 0 0 0 0,1 0 1 0 0,-1 0-1 0 0,0 0 0 0 0,0 0 1 0 0,0-1-1 0 0,1 1 0 0 0,-1 0 1 0 0,0 0-1 0 0,0-1 0 0 0,0 1 1 0 0,0 0-1 0 0,0-1 0 0 0,0 1 1 0 0,0-1-1 0 0,0 0 0 0 0,0 1 1 0 0,-1-1-1 0 0,1 0 0 0 0,0 1 1 0 0,0-1-1 0 0,0 0 0 0 0,-2 0 1 0 0,-18 2-264 0 0,-1-1 0 0 0,1-1 1 0 0,-1-1-1 0 0,1-1 0 0 0,-23-5 1 0 0,-22-2-1759 0 0,6 7-128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8.219"/>
    </inkml:context>
    <inkml:brush xml:id="br0">
      <inkml:brushProperty name="width" value="0.1" units="cm"/>
      <inkml:brushProperty name="height" value="0.1" units="cm"/>
      <inkml:brushProperty name="color" value="#F6630D"/>
    </inkml:brush>
  </inkml:definitions>
  <inkml:trace contextRef="#ctx0" brushRef="#br0">1255 233 3148 0 0,'-26'-33'-33'0'0,"16"19"21"0"0,-1 2 1 0 0,-19-20-1 0 0,8 12 44 0 0,-2 1 0 0 0,0 2 0 0 0,-26-15 0 0 0,35 24 44 0 0,-1 0 0 0 0,-1 1 0 0 0,1 1 0 0 0,-1 0 0 0 0,0 1 0 0 0,-25-3 0 0 0,19 5-11 0 0,1 1-1 0 0,-1 2 1 0 0,0 0 0 0 0,1 1 0 0 0,-1 1 0 0 0,0 2 0 0 0,1 0-1 0 0,-43 14 1 0 0,29-4-17 0 0,0 1-1 0 0,1 2 0 0 0,1 2 0 0 0,-45 32 1 0 0,21-11 80 0 0,2 4 1 0 0,-68 66 0 0 0,101-87-11 0 0,2 2 0 0 0,0 0 0 0 0,2 1 1 0 0,1 0-1 0 0,1 2 0 0 0,1 0 1 0 0,-18 45-1 0 0,24-46-14 0 0,2 1-1 0 0,0-1 1 0 0,2 1 0 0 0,1 0-1 0 0,1 1 1 0 0,2-1 0 0 0,1 1 0 0 0,1 0-1 0 0,1-1 1 0 0,7 41 0 0 0,-4-49-99 0 0,1 0 1 0 0,0-1-1 0 0,2 1 1 0 0,0-1 0 0 0,1-1-1 0 0,1 1 1 0 0,1-1-1 0 0,0-1 1 0 0,1 0 0 0 0,1 0-1 0 0,1-2 1 0 0,0 1-1 0 0,1-1 1 0 0,1-1-1 0 0,23 18 1 0 0,1-5-4 0 0,1-2 0 0 0,1-1 0 0 0,1-3 0 0 0,1-1 0 0 0,1-2 0 0 0,0-2 0 0 0,1-2 0 0 0,58 10 0 0 0,-60-16 4 0 0,0-3 0 0 0,1-1-1 0 0,-1-2 1 0 0,1-2 0 0 0,-1-2 0 0 0,0-2-1 0 0,1-2 1 0 0,-1-2 0 0 0,46-14-1 0 0,-64 13-24 0 0,-1-1 1 0 0,-1-1-1 0 0,0-1 0 0 0,0-1 0 0 0,-2-1 0 0 0,1 0 0 0 0,-2-2 0 0 0,25-23 0 0 0,-11 4-80 0 0,-2 0 0 0 0,-1-2 0 0 0,40-63 0 0 0,-55 74 82 0 0,-2-1 0 0 0,-1 0 0 0 0,-1-1 1 0 0,-1 0-1 0 0,-2-1 0 0 0,-1 0 0 0 0,5-31 1 0 0,-7 16 8 0 0,-1 0 0 0 0,-2-1 0 0 0,-2 0 1 0 0,-6-48-1 0 0,2 68 4 0 0,0-1 0 0 0,-2 2 0 0 0,-1-1-1 0 0,-1 1 1 0 0,-1 0 0 0 0,-1 0 0 0 0,-1 1 0 0 0,-1 0 0 0 0,-1 1 0 0 0,-28-39 0 0 0,28 46-15 0 0,-1-1 0 0 0,-1 2 0 0 0,-1 0 0 0 0,0 0 1 0 0,-1 2-1 0 0,0 0 0 0 0,0 0 0 0 0,-2 2 0 0 0,1 0 1 0 0,-1 1-1 0 0,-1 1 0 0 0,1 1 0 0 0,-1 0 0 0 0,-24-5 1 0 0,-32 1-176 0 0,-3 10-198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8.885"/>
    </inkml:context>
    <inkml:brush xml:id="br0">
      <inkml:brushProperty name="width" value="0.1" units="cm"/>
      <inkml:brushProperty name="height" value="0.1" units="cm"/>
      <inkml:brushProperty name="color" value="#F6630D"/>
    </inkml:brush>
  </inkml:definitions>
  <inkml:trace contextRef="#ctx0" brushRef="#br0">10 223 6657 0 0,'-1'0'22'0'0,"1"0"1"0"0,-1 0-1 0 0,1 0 0 0 0,-1 0 1 0 0,1-1-1 0 0,-1 1 1 0 0,1 0-1 0 0,0 0 1 0 0,-1-1-1 0 0,1 1 1 0 0,-1 0-1 0 0,1 0 1 0 0,0-1-1 0 0,-1 1 1 0 0,1 0-1 0 0,0-1 1 0 0,-1 1-1 0 0,1-1 1 0 0,0 1-1 0 0,0 0 0 0 0,-1-1 1 0 0,1 1-1 0 0,0-1 1 0 0,0 1-1 0 0,0-1 1 0 0,3-4 2269 0 0,248 5-2988 0 0,-237-2-316 0 0,-12-4 695 0 0,-18-12 1061 0 0,-4-3 704 0 0,17 16-1170 0 0,1 1 1 0 0,-1-1-1 0 0,1 0 0 0 0,0 0 0 0 0,0 0 0 0 0,1 0 0 0 0,0-1 0 0 0,-1 1 1 0 0,1-8-1 0 0,11 33 6 0 0,-1 153-268 0 0,-6-75 38 0 0,-3-98-54 0 0,0 17-8 0 0,7 30 1 0 0,-7-44 7 0 0,1 1-1 0 0,-1-1 1 0 0,1 1 0 0 0,1-1 0 0 0,-1 0-1 0 0,0 1 1 0 0,1-1 0 0 0,-1 0-1 0 0,1 0 1 0 0,0 0 0 0 0,0 0 0 0 0,0 0-1 0 0,1-1 1 0 0,-1 1 0 0 0,5 3 0 0 0,-7-6-2 0 0,1 0 1 0 0,-1 1 0 0 0,1-1 0 0 0,-1 0 0 0 0,1 0 0 0 0,-1 0 0 0 0,1 0 0 0 0,0 0 0 0 0,-1 0 0 0 0,1 0 0 0 0,-1 0-1 0 0,1 0 1 0 0,-1 0 0 0 0,1-1 0 0 0,-1 1 0 0 0,1 0 0 0 0,-1 0 0 0 0,1 0 0 0 0,-1-1 0 0 0,1 1 0 0 0,-1 0 0 0 0,1-1-1 0 0,-1 1 1 0 0,0 0 0 0 0,1-1 0 0 0,-1 1 0 0 0,1 0 0 0 0,-1-1 0 0 0,0 1 0 0 0,1-1 0 0 0,-1 1 0 0 0,0-1 0 0 0,0 1 0 0 0,1-1-1 0 0,-1 1 1 0 0,0-1 0 0 0,0 1 0 0 0,0-1 0 0 0,0 1 0 0 0,0-1 0 0 0,1 0 0 0 0,8-30-88 0 0,-7 23 68 0 0,3-19-22 0 0,-1-1-1 0 0,-1 0 1 0 0,-1 0 0 0 0,-3-41-1 0 0,1-5 20 0 0,1 40 29 0 0,0-15-8 0 0,8-50 0 0 0,-9 98 1 0 0,0-1 1 0 0,0 1-1 0 0,0 0 0 0 0,1 0 0 0 0,-1-1 0 0 0,0 1 1 0 0,1 0-1 0 0,-1 0 0 0 0,1 0 0 0 0,-1-1 0 0 0,1 1 1 0 0,0 0-1 0 0,-1 0 0 0 0,1 0 0 0 0,0 0 1 0 0,0 0-1 0 0,-1 0 0 0 0,1 1 0 0 0,0-1 0 0 0,0 0 1 0 0,0 0-1 0 0,0 0 0 0 0,2 0 0 0 0,-2 1-2 0 0,1-1 0 0 0,0 1 0 0 0,-1 0 0 0 0,1 0 0 0 0,-1 0-1 0 0,1 0 1 0 0,-1 0 0 0 0,1 1 0 0 0,-1-1 0 0 0,1 0 0 0 0,-1 1 0 0 0,1-1-1 0 0,-1 1 1 0 0,1-1 0 0 0,2 3 0 0 0,4 2-19 0 0,0 0 0 0 0,0 1 0 0 0,0 0 1 0 0,11 12-1 0 0,-8-6 9 0 0,-1-1 0 0 0,0 2 1 0 0,-1-1-1 0 0,14 26 1 0 0,-20-32 24 0 0,-1 0 1 0 0,0-1 0 0 0,0 1-1 0 0,0 0 1 0 0,0 0 0 0 0,0 11-1 0 0,-2-14 9 0 0,1 0-1 0 0,-2 1 1 0 0,1-1-1 0 0,0 0 1 0 0,0 0-1 0 0,-1 0 0 0 0,0 0 1 0 0,0 0-1 0 0,0 0 1 0 0,0 0-1 0 0,0 0 1 0 0,0 0-1 0 0,-1-1 1 0 0,-2 4-1 0 0,1-2 2 0 0,-1 0 0 0 0,0 0 0 0 0,0 0-1 0 0,0-1 1 0 0,-1 1 0 0 0,1-1 0 0 0,-1 0 0 0 0,0-1 0 0 0,0 1-1 0 0,0-1 1 0 0,0 0 0 0 0,0 0 0 0 0,0 0 0 0 0,-1-1 0 0 0,-6 1-1 0 0,-11 1-225 0 0,0 0-1 0 0,-28-1 1 0 0,35-2-51 0 0,-8-1-845 0 0,0 0 0 0 0,-39-8 0 0 0,43 5-141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9.413"/>
    </inkml:context>
    <inkml:brush xml:id="br0">
      <inkml:brushProperty name="width" value="0.1" units="cm"/>
      <inkml:brushProperty name="height" value="0.1" units="cm"/>
      <inkml:brushProperty name="color" value="#F6630D"/>
    </inkml:brush>
  </inkml:definitions>
  <inkml:trace contextRef="#ctx0" brushRef="#br0">2347 257 8561 0 0,'-26'-23'-96'0'0,"-12"-10"498"0"0,-52-34 0 0 0,61 50-105 0 0,0 1 0 0 0,-1 2 1 0 0,-1 1-1 0 0,0 1 0 0 0,-1 2 0 0 0,-47-10 1 0 0,6 8 212 0 0,-132-5 0 0 0,64 14-21 0 0,0 7 0 0 0,-164 25 0 0 0,201-12-259 0 0,1 4-1 0 0,0 5 0 0 0,-154 61 1 0 0,217-70-202 0 0,0 2-1 0 0,1 2 1 0 0,1 1 0 0 0,1 2 0 0 0,1 2 0 0 0,-56 51-1 0 0,74-59 3 0 0,1 0-1 0 0,1 0 0 0 0,1 2 1 0 0,0 0-1 0 0,2 0 0 0 0,0 1 0 0 0,1 1 1 0 0,2 0-1 0 0,0 1 0 0 0,1 0 1 0 0,1 0-1 0 0,2 1 0 0 0,-6 37 0 0 0,10-47-6 0 0,1 1 0 0 0,1 0 0 0 0,0 0-1 0 0,1 0 1 0 0,0 0 0 0 0,2 0 0 0 0,-1-1-1 0 0,2 1 1 0 0,10 27 0 0 0,-6-25 26 0 0,0-1 0 0 0,1 1 0 0 0,1-1 0 0 0,1-1 0 0 0,0 0 0 0 0,1-1 0 0 0,16 16 0 0 0,1-4 18 0 0,2-1 1 0 0,0-2-1 0 0,2-1 0 0 0,0-1 0 0 0,1-2 0 0 0,2-2 0 0 0,37 14 0 0 0,20 2-103 0 0,1-3-1 0 0,185 30 0 0 0,203-11-90 0 0,-64-41 32 0 0,-286-13-1 0 0,153-26-1 0 0,-239 23-22 0 0,0-2-1 0 0,-1-2 1 0 0,0-2-1 0 0,-1-2 1 0 0,84-42-1 0 0,-105 45 62 0 0,0-1-1 0 0,-1-2 1 0 0,-1 0-1 0 0,-1 0 1 0 0,0-2-1 0 0,-1-1 1 0 0,-1 0-1 0 0,0-1 1 0 0,-2-1-1 0 0,-1-1 1 0 0,0 0-1 0 0,11-26 1 0 0,-14 23 68 0 0,-2-1 1 0 0,0 0-1 0 0,-2 0 0 0 0,-1-1 1 0 0,-1 0-1 0 0,-2 0 0 0 0,0-1 1 0 0,-2 0-1 0 0,-1 1 0 0 0,-3-35 1 0 0,0 43 27 0 0,0 0 1 0 0,-1 1-1 0 0,-2-1 1 0 0,1 1-1 0 0,-2 0 1 0 0,-1 0-1 0 0,0 1 1 0 0,-1-1-1 0 0,-1 2 1 0 0,0-1-1 0 0,-2 1 0 0 0,1 1 1 0 0,-2 0-1 0 0,0 1 1 0 0,-27-25-1 0 0,15 20-4 0 0,0 2 0 0 0,-2 0-1 0 0,0 2 1 0 0,-1 1-1 0 0,0 0 1 0 0,-34-9-1 0 0,-179-46-80 0 0,48 27-1401 0 0,-1 9 0 0 0,-2 8 1 0 0,-354 1-1 0 0,434 30 101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663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45" r:id="rId7"/>
    <p:sldLayoutId id="214748374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1.xml"/><Relationship Id="rId63" Type="http://schemas.openxmlformats.org/officeDocument/2006/relationships/image" Target="../media/image42.png"/><Relationship Id="rId84" Type="http://schemas.openxmlformats.org/officeDocument/2006/relationships/customXml" Target="../ink/ink42.xml"/><Relationship Id="rId138" Type="http://schemas.openxmlformats.org/officeDocument/2006/relationships/customXml" Target="../ink/ink69.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6.xml"/><Relationship Id="rId53" Type="http://schemas.openxmlformats.org/officeDocument/2006/relationships/image" Target="../media/image37.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5.png"/><Relationship Id="rId5" Type="http://schemas.openxmlformats.org/officeDocument/2006/relationships/image" Target="../media/image13.png"/><Relationship Id="rId95" Type="http://schemas.openxmlformats.org/officeDocument/2006/relationships/image" Target="../media/image58.png"/><Relationship Id="rId22" Type="http://schemas.openxmlformats.org/officeDocument/2006/relationships/customXml" Target="../ink/ink11.xml"/><Relationship Id="rId27"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5.png"/><Relationship Id="rId113" Type="http://schemas.openxmlformats.org/officeDocument/2006/relationships/image" Target="../media/image67.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0.png"/><Relationship Id="rId80" Type="http://schemas.openxmlformats.org/officeDocument/2006/relationships/customXml" Target="../ink/ink40.xml"/><Relationship Id="rId85" Type="http://schemas.openxmlformats.org/officeDocument/2006/relationships/image" Target="../media/image53.png"/><Relationship Id="rId150" Type="http://schemas.openxmlformats.org/officeDocument/2006/relationships/customXml" Target="../ink/ink75.xml"/><Relationship Id="rId155" Type="http://schemas.openxmlformats.org/officeDocument/2006/relationships/image" Target="../media/image88.png"/><Relationship Id="rId12" Type="http://schemas.openxmlformats.org/officeDocument/2006/relationships/customXml" Target="../ink/ink6.xml"/><Relationship Id="rId17"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0.png"/><Relationship Id="rId103" Type="http://schemas.openxmlformats.org/officeDocument/2006/relationships/image" Target="../media/image6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8.png"/><Relationship Id="rId91"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22.png"/><Relationship Id="rId28" Type="http://schemas.openxmlformats.org/officeDocument/2006/relationships/customXml" Target="../ink/ink14.xml"/><Relationship Id="rId49" Type="http://schemas.openxmlformats.org/officeDocument/2006/relationships/image" Target="../media/image35.png"/><Relationship Id="rId114" Type="http://schemas.openxmlformats.org/officeDocument/2006/relationships/customXml" Target="../ink/ink57.xml"/><Relationship Id="rId119" Type="http://schemas.openxmlformats.org/officeDocument/2006/relationships/image" Target="../media/image7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3.png"/><Relationship Id="rId81"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8.png"/><Relationship Id="rId151" Type="http://schemas.openxmlformats.org/officeDocument/2006/relationships/image" Target="../media/image86.png"/><Relationship Id="rId13" Type="http://schemas.openxmlformats.org/officeDocument/2006/relationships/image" Target="../media/image17.png"/><Relationship Id="rId18" Type="http://schemas.openxmlformats.org/officeDocument/2006/relationships/customXml" Target="../ink/ink9.xml"/><Relationship Id="rId39" Type="http://schemas.openxmlformats.org/officeDocument/2006/relationships/image" Target="../media/image30.png"/><Relationship Id="rId109" Type="http://schemas.openxmlformats.org/officeDocument/2006/relationships/image" Target="../media/image6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8.png"/><Relationship Id="rId76" Type="http://schemas.openxmlformats.org/officeDocument/2006/relationships/customXml" Target="../ink/ink38.xml"/><Relationship Id="rId97" Type="http://schemas.openxmlformats.org/officeDocument/2006/relationships/image" Target="../media/image5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3.png"/><Relationship Id="rId141" Type="http://schemas.openxmlformats.org/officeDocument/2006/relationships/image" Target="../media/image81.png"/><Relationship Id="rId146" Type="http://schemas.openxmlformats.org/officeDocument/2006/relationships/customXml" Target="../ink/ink73.xml"/><Relationship Id="rId7" Type="http://schemas.openxmlformats.org/officeDocument/2006/relationships/image" Target="../media/image14.png"/><Relationship Id="rId71" Type="http://schemas.openxmlformats.org/officeDocument/2006/relationships/image" Target="../media/image46.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3.png"/><Relationship Id="rId66" Type="http://schemas.openxmlformats.org/officeDocument/2006/relationships/customXml" Target="../ink/ink33.xml"/><Relationship Id="rId87" Type="http://schemas.openxmlformats.org/officeDocument/2006/relationships/image" Target="../media/image54.png"/><Relationship Id="rId110" Type="http://schemas.openxmlformats.org/officeDocument/2006/relationships/customXml" Target="../ink/ink55.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68.xml"/><Relationship Id="rId61" Type="http://schemas.openxmlformats.org/officeDocument/2006/relationships/image" Target="../media/image41.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2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8.png"/><Relationship Id="rId56" Type="http://schemas.openxmlformats.org/officeDocument/2006/relationships/customXml" Target="../ink/ink28.xml"/><Relationship Id="rId77" Type="http://schemas.openxmlformats.org/officeDocument/2006/relationships/image" Target="../media/image49.png"/><Relationship Id="rId100" Type="http://schemas.openxmlformats.org/officeDocument/2006/relationships/customXml" Target="../ink/ink50.xml"/><Relationship Id="rId105" Type="http://schemas.openxmlformats.org/officeDocument/2006/relationships/image" Target="../media/image63.png"/><Relationship Id="rId126" Type="http://schemas.openxmlformats.org/officeDocument/2006/relationships/customXml" Target="../ink/ink63.xml"/><Relationship Id="rId147" Type="http://schemas.openxmlformats.org/officeDocument/2006/relationships/image" Target="../media/image84.png"/><Relationship Id="rId8" Type="http://schemas.openxmlformats.org/officeDocument/2006/relationships/customXml" Target="../ink/ink4.xml"/><Relationship Id="rId51" Type="http://schemas.openxmlformats.org/officeDocument/2006/relationships/image" Target="../media/image36.png"/><Relationship Id="rId72" Type="http://schemas.openxmlformats.org/officeDocument/2006/relationships/customXml" Target="../ink/ink36.xml"/><Relationship Id="rId93" Type="http://schemas.openxmlformats.org/officeDocument/2006/relationships/image" Target="../media/image57.png"/><Relationship Id="rId98" Type="http://schemas.openxmlformats.org/officeDocument/2006/relationships/customXml" Target="../ink/ink49.xml"/><Relationship Id="rId121" Type="http://schemas.openxmlformats.org/officeDocument/2006/relationships/image" Target="../media/image71.png"/><Relationship Id="rId142" Type="http://schemas.openxmlformats.org/officeDocument/2006/relationships/customXml" Target="../ink/ink71.xml"/><Relationship Id="rId3" Type="http://schemas.openxmlformats.org/officeDocument/2006/relationships/image" Target="../media/image12.png"/><Relationship Id="rId25" Type="http://schemas.openxmlformats.org/officeDocument/2006/relationships/image" Target="../media/image23.png"/><Relationship Id="rId46" Type="http://schemas.openxmlformats.org/officeDocument/2006/relationships/customXml" Target="../ink/ink23.xml"/><Relationship Id="rId67" Type="http://schemas.openxmlformats.org/officeDocument/2006/relationships/image" Target="../media/image44.png"/><Relationship Id="rId116" Type="http://schemas.openxmlformats.org/officeDocument/2006/relationships/customXml" Target="../ink/ink58.xml"/><Relationship Id="rId137" Type="http://schemas.openxmlformats.org/officeDocument/2006/relationships/image" Target="../media/image79.png"/><Relationship Id="rId20" Type="http://schemas.openxmlformats.org/officeDocument/2006/relationships/customXml" Target="../ink/ink10.xml"/><Relationship Id="rId41" Type="http://schemas.openxmlformats.org/officeDocument/2006/relationships/image" Target="../media/image31.png"/><Relationship Id="rId62" Type="http://schemas.openxmlformats.org/officeDocument/2006/relationships/customXml" Target="../ink/ink31.xml"/><Relationship Id="rId83" Type="http://schemas.openxmlformats.org/officeDocument/2006/relationships/image" Target="../media/image52.png"/><Relationship Id="rId88" Type="http://schemas.openxmlformats.org/officeDocument/2006/relationships/customXml" Target="../ink/ink44.xml"/><Relationship Id="rId111" Type="http://schemas.openxmlformats.org/officeDocument/2006/relationships/image" Target="../media/image66.png"/><Relationship Id="rId132" Type="http://schemas.openxmlformats.org/officeDocument/2006/relationships/customXml" Target="../ink/ink66.xml"/><Relationship Id="rId153" Type="http://schemas.openxmlformats.org/officeDocument/2006/relationships/image" Target="../media/image87.png"/><Relationship Id="rId15" Type="http://schemas.openxmlformats.org/officeDocument/2006/relationships/image" Target="../media/image18.png"/><Relationship Id="rId36" Type="http://schemas.openxmlformats.org/officeDocument/2006/relationships/customXml" Target="../ink/ink18.xml"/><Relationship Id="rId57" Type="http://schemas.openxmlformats.org/officeDocument/2006/relationships/image" Target="../media/image39.png"/><Relationship Id="rId106" Type="http://schemas.openxmlformats.org/officeDocument/2006/relationships/customXml" Target="../ink/ink53.xml"/><Relationship Id="rId127" Type="http://schemas.openxmlformats.org/officeDocument/2006/relationships/image" Target="../media/image74.png"/><Relationship Id="rId10" Type="http://schemas.openxmlformats.org/officeDocument/2006/relationships/customXml" Target="../ink/ink5.xml"/><Relationship Id="rId31" Type="http://schemas.openxmlformats.org/officeDocument/2006/relationships/image" Target="../media/image26.png"/><Relationship Id="rId52" Type="http://schemas.openxmlformats.org/officeDocument/2006/relationships/customXml" Target="../ink/ink26.xml"/><Relationship Id="rId73" Type="http://schemas.openxmlformats.org/officeDocument/2006/relationships/image" Target="../media/image4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1.xml"/><Relationship Id="rId143" Type="http://schemas.openxmlformats.org/officeDocument/2006/relationships/image" Target="../media/image82.png"/><Relationship Id="rId148" Type="http://schemas.openxmlformats.org/officeDocument/2006/relationships/customXml" Target="../ink/ink74.xml"/><Relationship Id="rId4" Type="http://schemas.openxmlformats.org/officeDocument/2006/relationships/customXml" Target="../ink/ink2.xml"/><Relationship Id="rId9" Type="http://schemas.openxmlformats.org/officeDocument/2006/relationships/image" Target="../media/image15.png"/><Relationship Id="rId26" Type="http://schemas.openxmlformats.org/officeDocument/2006/relationships/customXml" Target="../ink/ink13.xml"/><Relationship Id="rId47" Type="http://schemas.openxmlformats.org/officeDocument/2006/relationships/image" Target="../media/image34.png"/><Relationship Id="rId68" Type="http://schemas.openxmlformats.org/officeDocument/2006/relationships/customXml" Target="../ink/ink34.xml"/><Relationship Id="rId89" Type="http://schemas.openxmlformats.org/officeDocument/2006/relationships/image" Target="../media/image55.png"/><Relationship Id="rId112" Type="http://schemas.openxmlformats.org/officeDocument/2006/relationships/customXml" Target="../ink/ink56.xml"/><Relationship Id="rId133" Type="http://schemas.openxmlformats.org/officeDocument/2006/relationships/image" Target="../media/image77.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29.png"/><Relationship Id="rId58" Type="http://schemas.openxmlformats.org/officeDocument/2006/relationships/customXml" Target="../ink/ink29.xml"/><Relationship Id="rId79" Type="http://schemas.openxmlformats.org/officeDocument/2006/relationships/image" Target="../media/image50.png"/><Relationship Id="rId102" Type="http://schemas.openxmlformats.org/officeDocument/2006/relationships/customXml" Target="../ink/ink51.xml"/><Relationship Id="rId123" Type="http://schemas.openxmlformats.org/officeDocument/2006/relationships/image" Target="../media/image72.png"/><Relationship Id="rId144" Type="http://schemas.openxmlformats.org/officeDocument/2006/relationships/customXml" Target="../ink/ink72.xml"/><Relationship Id="rId90" Type="http://schemas.openxmlformats.org/officeDocument/2006/relationships/customXml" Target="../ink/ink4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8.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tiff"/><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4" name="Google Shape;1784;p99"/>
          <p:cNvSpPr txBox="1"/>
          <p:nvPr/>
        </p:nvSpPr>
        <p:spPr>
          <a:xfrm>
            <a:off x="258169" y="769187"/>
            <a:ext cx="11806237"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SAP build work zone (aka </a:t>
            </a:r>
            <a:r>
              <a:rPr lang="en-US" sz="1800" dirty="0" err="1">
                <a:solidFill>
                  <a:schemeClr val="dk1"/>
                </a:solidFill>
                <a:latin typeface="Calibri"/>
                <a:ea typeface="Calibri"/>
                <a:cs typeface="Calibri"/>
                <a:sym typeface="Calibri"/>
              </a:rPr>
              <a:t>cFLP</a:t>
            </a:r>
            <a:r>
              <a:rPr lang="en-US" sz="18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from end user. End user will get single URL, which contains the tiles for all our apps deployed in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Continuous Integration Service – When a developer change the application, and push to central repository like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the CI service will automatically build and deploy our app.</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p:sp>
        <p:nvSpPr>
          <p:cNvPr id="1785" name="Google Shape;1785;p9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Question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C814989-9E91-B40B-AAA1-A4E3996A86E7}"/>
              </a:ext>
            </a:extLst>
          </p:cNvPr>
          <p:cNvGrpSpPr/>
          <p:nvPr/>
        </p:nvGrpSpPr>
        <p:grpSpPr>
          <a:xfrm>
            <a:off x="884812" y="-83515"/>
            <a:ext cx="7644600" cy="2371697"/>
            <a:chOff x="884812" y="-83515"/>
            <a:chExt cx="7644600" cy="2371697"/>
          </a:xfrm>
        </p:grpSpPr>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3F314A0D-E897-4C01-2811-1E202C931C2F}"/>
                    </a:ext>
                  </a:extLst>
                </p14:cNvPr>
                <p14:cNvContentPartPr/>
                <p14:nvPr/>
              </p14:nvContentPartPr>
              <p14:xfrm>
                <a:off x="7349692" y="363982"/>
                <a:ext cx="1179720" cy="865440"/>
              </p14:xfrm>
            </p:contentPart>
          </mc:Choice>
          <mc:Fallback>
            <p:pic>
              <p:nvPicPr>
                <p:cNvPr id="25" name="Ink 24">
                  <a:extLst>
                    <a:ext uri="{FF2B5EF4-FFF2-40B4-BE49-F238E27FC236}">
                      <a16:creationId xmlns:a16="http://schemas.microsoft.com/office/drawing/2014/main" id="{3F314A0D-E897-4C01-2811-1E202C931C2F}"/>
                    </a:ext>
                  </a:extLst>
                </p:cNvPr>
                <p:cNvPicPr/>
                <p:nvPr/>
              </p:nvPicPr>
              <p:blipFill>
                <a:blip r:embed="rId3"/>
                <a:stretch>
                  <a:fillRect/>
                </a:stretch>
              </p:blipFill>
              <p:spPr>
                <a:xfrm>
                  <a:off x="7332052" y="346342"/>
                  <a:ext cx="121536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6" name="Ink 25">
                  <a:extLst>
                    <a:ext uri="{FF2B5EF4-FFF2-40B4-BE49-F238E27FC236}">
                      <a16:creationId xmlns:a16="http://schemas.microsoft.com/office/drawing/2014/main" id="{0A190223-E285-A987-3B11-E0766A894AFE}"/>
                    </a:ext>
                  </a:extLst>
                </p14:cNvPr>
                <p14:cNvContentPartPr/>
                <p14:nvPr/>
              </p14:nvContentPartPr>
              <p14:xfrm>
                <a:off x="7501252" y="11182"/>
                <a:ext cx="211680" cy="261720"/>
              </p14:xfrm>
            </p:contentPart>
          </mc:Choice>
          <mc:Fallback>
            <p:pic>
              <p:nvPicPr>
                <p:cNvPr id="26" name="Ink 25">
                  <a:extLst>
                    <a:ext uri="{FF2B5EF4-FFF2-40B4-BE49-F238E27FC236}">
                      <a16:creationId xmlns:a16="http://schemas.microsoft.com/office/drawing/2014/main" id="{0A190223-E285-A987-3B11-E0766A894AFE}"/>
                    </a:ext>
                  </a:extLst>
                </p:cNvPr>
                <p:cNvPicPr/>
                <p:nvPr/>
              </p:nvPicPr>
              <p:blipFill>
                <a:blip r:embed="rId5"/>
                <a:stretch>
                  <a:fillRect/>
                </a:stretch>
              </p:blipFill>
              <p:spPr>
                <a:xfrm>
                  <a:off x="7483612" y="-6458"/>
                  <a:ext cx="2473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54560A85-6C34-E767-9107-7DE471C6DC53}"/>
                    </a:ext>
                  </a:extLst>
                </p14:cNvPr>
                <p14:cNvContentPartPr/>
                <p14:nvPr/>
              </p14:nvContentPartPr>
              <p14:xfrm>
                <a:off x="7716892" y="61925"/>
                <a:ext cx="114840" cy="176400"/>
              </p14:xfrm>
            </p:contentPart>
          </mc:Choice>
          <mc:Fallback>
            <p:pic>
              <p:nvPicPr>
                <p:cNvPr id="27" name="Ink 26">
                  <a:extLst>
                    <a:ext uri="{FF2B5EF4-FFF2-40B4-BE49-F238E27FC236}">
                      <a16:creationId xmlns:a16="http://schemas.microsoft.com/office/drawing/2014/main" id="{54560A85-6C34-E767-9107-7DE471C6DC53}"/>
                    </a:ext>
                  </a:extLst>
                </p:cNvPr>
                <p:cNvPicPr/>
                <p:nvPr/>
              </p:nvPicPr>
              <p:blipFill>
                <a:blip r:embed="rId7"/>
                <a:stretch>
                  <a:fillRect/>
                </a:stretch>
              </p:blipFill>
              <p:spPr>
                <a:xfrm>
                  <a:off x="7698892" y="44285"/>
                  <a:ext cx="1504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6545E7CA-DEDE-7D50-F57A-AD492A9531D4}"/>
                    </a:ext>
                  </a:extLst>
                </p14:cNvPr>
                <p14:cNvContentPartPr/>
                <p14:nvPr/>
              </p14:nvContentPartPr>
              <p14:xfrm>
                <a:off x="7826692" y="38525"/>
                <a:ext cx="195480" cy="232560"/>
              </p14:xfrm>
            </p:contentPart>
          </mc:Choice>
          <mc:Fallback>
            <p:pic>
              <p:nvPicPr>
                <p:cNvPr id="28" name="Ink 27">
                  <a:extLst>
                    <a:ext uri="{FF2B5EF4-FFF2-40B4-BE49-F238E27FC236}">
                      <a16:creationId xmlns:a16="http://schemas.microsoft.com/office/drawing/2014/main" id="{6545E7CA-DEDE-7D50-F57A-AD492A9531D4}"/>
                    </a:ext>
                  </a:extLst>
                </p:cNvPr>
                <p:cNvPicPr/>
                <p:nvPr/>
              </p:nvPicPr>
              <p:blipFill>
                <a:blip r:embed="rId9"/>
                <a:stretch>
                  <a:fillRect/>
                </a:stretch>
              </p:blipFill>
              <p:spPr>
                <a:xfrm>
                  <a:off x="7808692" y="20525"/>
                  <a:ext cx="2311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4AE21CA2-5B82-A16F-6595-13464B5A2323}"/>
                    </a:ext>
                  </a:extLst>
                </p14:cNvPr>
                <p14:cNvContentPartPr/>
                <p14:nvPr/>
              </p14:nvContentPartPr>
              <p14:xfrm>
                <a:off x="7720492" y="670685"/>
                <a:ext cx="165960" cy="220320"/>
              </p14:xfrm>
            </p:contentPart>
          </mc:Choice>
          <mc:Fallback>
            <p:pic>
              <p:nvPicPr>
                <p:cNvPr id="30" name="Ink 29">
                  <a:extLst>
                    <a:ext uri="{FF2B5EF4-FFF2-40B4-BE49-F238E27FC236}">
                      <a16:creationId xmlns:a16="http://schemas.microsoft.com/office/drawing/2014/main" id="{4AE21CA2-5B82-A16F-6595-13464B5A2323}"/>
                    </a:ext>
                  </a:extLst>
                </p:cNvPr>
                <p:cNvPicPr/>
                <p:nvPr/>
              </p:nvPicPr>
              <p:blipFill>
                <a:blip r:embed="rId11"/>
                <a:stretch>
                  <a:fillRect/>
                </a:stretch>
              </p:blipFill>
              <p:spPr>
                <a:xfrm>
                  <a:off x="7702852" y="653045"/>
                  <a:ext cx="2016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a:extLst>
                    <a:ext uri="{FF2B5EF4-FFF2-40B4-BE49-F238E27FC236}">
                      <a16:creationId xmlns:a16="http://schemas.microsoft.com/office/drawing/2014/main" id="{59F71A30-C214-0588-B32A-B0D25C58375E}"/>
                    </a:ext>
                  </a:extLst>
                </p14:cNvPr>
                <p14:cNvContentPartPr/>
                <p14:nvPr/>
              </p14:nvContentPartPr>
              <p14:xfrm>
                <a:off x="7768012" y="671765"/>
                <a:ext cx="326520" cy="206640"/>
              </p14:xfrm>
            </p:contentPart>
          </mc:Choice>
          <mc:Fallback>
            <p:pic>
              <p:nvPicPr>
                <p:cNvPr id="31" name="Ink 30">
                  <a:extLst>
                    <a:ext uri="{FF2B5EF4-FFF2-40B4-BE49-F238E27FC236}">
                      <a16:creationId xmlns:a16="http://schemas.microsoft.com/office/drawing/2014/main" id="{59F71A30-C214-0588-B32A-B0D25C58375E}"/>
                    </a:ext>
                  </a:extLst>
                </p:cNvPr>
                <p:cNvPicPr/>
                <p:nvPr/>
              </p:nvPicPr>
              <p:blipFill>
                <a:blip r:embed="rId13"/>
                <a:stretch>
                  <a:fillRect/>
                </a:stretch>
              </p:blipFill>
              <p:spPr>
                <a:xfrm>
                  <a:off x="7750372" y="653765"/>
                  <a:ext cx="3621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FC1D6E28-0E29-7177-B758-90B0F9870011}"/>
                    </a:ext>
                  </a:extLst>
                </p14:cNvPr>
                <p14:cNvContentPartPr/>
                <p14:nvPr/>
              </p14:nvContentPartPr>
              <p14:xfrm>
                <a:off x="8125852" y="692645"/>
                <a:ext cx="61920" cy="186120"/>
              </p14:xfrm>
            </p:contentPart>
          </mc:Choice>
          <mc:Fallback>
            <p:pic>
              <p:nvPicPr>
                <p:cNvPr id="32" name="Ink 31">
                  <a:extLst>
                    <a:ext uri="{FF2B5EF4-FFF2-40B4-BE49-F238E27FC236}">
                      <a16:creationId xmlns:a16="http://schemas.microsoft.com/office/drawing/2014/main" id="{FC1D6E28-0E29-7177-B758-90B0F9870011}"/>
                    </a:ext>
                  </a:extLst>
                </p:cNvPr>
                <p:cNvPicPr/>
                <p:nvPr/>
              </p:nvPicPr>
              <p:blipFill>
                <a:blip r:embed="rId15"/>
                <a:stretch>
                  <a:fillRect/>
                </a:stretch>
              </p:blipFill>
              <p:spPr>
                <a:xfrm>
                  <a:off x="8108212" y="675005"/>
                  <a:ext cx="975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CF32717B-A81C-1A5A-F569-102E2E522FA7}"/>
                    </a:ext>
                  </a:extLst>
                </p14:cNvPr>
                <p14:cNvContentPartPr/>
                <p14:nvPr/>
              </p14:nvContentPartPr>
              <p14:xfrm>
                <a:off x="8130172" y="699485"/>
                <a:ext cx="179640" cy="185400"/>
              </p14:xfrm>
            </p:contentPart>
          </mc:Choice>
          <mc:Fallback>
            <p:pic>
              <p:nvPicPr>
                <p:cNvPr id="33" name="Ink 32">
                  <a:extLst>
                    <a:ext uri="{FF2B5EF4-FFF2-40B4-BE49-F238E27FC236}">
                      <a16:creationId xmlns:a16="http://schemas.microsoft.com/office/drawing/2014/main" id="{CF32717B-A81C-1A5A-F569-102E2E522FA7}"/>
                    </a:ext>
                  </a:extLst>
                </p:cNvPr>
                <p:cNvPicPr/>
                <p:nvPr/>
              </p:nvPicPr>
              <p:blipFill>
                <a:blip r:embed="rId17"/>
                <a:stretch>
                  <a:fillRect/>
                </a:stretch>
              </p:blipFill>
              <p:spPr>
                <a:xfrm>
                  <a:off x="8112532" y="681485"/>
                  <a:ext cx="215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4" name="Ink 33">
                  <a:extLst>
                    <a:ext uri="{FF2B5EF4-FFF2-40B4-BE49-F238E27FC236}">
                      <a16:creationId xmlns:a16="http://schemas.microsoft.com/office/drawing/2014/main" id="{59EF7B2C-283E-9B36-033F-7BA2456F5C9F}"/>
                    </a:ext>
                  </a:extLst>
                </p14:cNvPr>
                <p14:cNvContentPartPr/>
                <p14:nvPr/>
              </p14:nvContentPartPr>
              <p14:xfrm>
                <a:off x="7406932" y="520205"/>
                <a:ext cx="1037160" cy="505080"/>
              </p14:xfrm>
            </p:contentPart>
          </mc:Choice>
          <mc:Fallback>
            <p:pic>
              <p:nvPicPr>
                <p:cNvPr id="34" name="Ink 33">
                  <a:extLst>
                    <a:ext uri="{FF2B5EF4-FFF2-40B4-BE49-F238E27FC236}">
                      <a16:creationId xmlns:a16="http://schemas.microsoft.com/office/drawing/2014/main" id="{59EF7B2C-283E-9B36-033F-7BA2456F5C9F}"/>
                    </a:ext>
                  </a:extLst>
                </p:cNvPr>
                <p:cNvPicPr/>
                <p:nvPr/>
              </p:nvPicPr>
              <p:blipFill>
                <a:blip r:embed="rId19"/>
                <a:stretch>
                  <a:fillRect/>
                </a:stretch>
              </p:blipFill>
              <p:spPr>
                <a:xfrm>
                  <a:off x="7389292" y="502205"/>
                  <a:ext cx="107280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F4363B14-E0DD-E3D7-AC87-1082C885AF70}"/>
                    </a:ext>
                  </a:extLst>
                </p14:cNvPr>
                <p14:cNvContentPartPr/>
                <p14:nvPr/>
              </p14:nvContentPartPr>
              <p14:xfrm>
                <a:off x="884812" y="1494742"/>
                <a:ext cx="374040" cy="282600"/>
              </p14:xfrm>
            </p:contentPart>
          </mc:Choice>
          <mc:Fallback>
            <p:pic>
              <p:nvPicPr>
                <p:cNvPr id="4" name="Ink 3">
                  <a:extLst>
                    <a:ext uri="{FF2B5EF4-FFF2-40B4-BE49-F238E27FC236}">
                      <a16:creationId xmlns:a16="http://schemas.microsoft.com/office/drawing/2014/main" id="{F4363B14-E0DD-E3D7-AC87-1082C885AF70}"/>
                    </a:ext>
                  </a:extLst>
                </p:cNvPr>
                <p:cNvPicPr/>
                <p:nvPr/>
              </p:nvPicPr>
              <p:blipFill>
                <a:blip r:embed="rId21"/>
                <a:stretch>
                  <a:fillRect/>
                </a:stretch>
              </p:blipFill>
              <p:spPr>
                <a:xfrm>
                  <a:off x="866812" y="1476742"/>
                  <a:ext cx="409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647299F0-089E-00E6-8CA0-2F2E4A6F611F}"/>
                    </a:ext>
                  </a:extLst>
                </p14:cNvPr>
                <p14:cNvContentPartPr/>
                <p14:nvPr/>
              </p14:nvContentPartPr>
              <p14:xfrm>
                <a:off x="948892" y="1811182"/>
                <a:ext cx="290880" cy="262440"/>
              </p14:xfrm>
            </p:contentPart>
          </mc:Choice>
          <mc:Fallback>
            <p:pic>
              <p:nvPicPr>
                <p:cNvPr id="5" name="Ink 4">
                  <a:extLst>
                    <a:ext uri="{FF2B5EF4-FFF2-40B4-BE49-F238E27FC236}">
                      <a16:creationId xmlns:a16="http://schemas.microsoft.com/office/drawing/2014/main" id="{647299F0-089E-00E6-8CA0-2F2E4A6F611F}"/>
                    </a:ext>
                  </a:extLst>
                </p:cNvPr>
                <p:cNvPicPr/>
                <p:nvPr/>
              </p:nvPicPr>
              <p:blipFill>
                <a:blip r:embed="rId23"/>
                <a:stretch>
                  <a:fillRect/>
                </a:stretch>
              </p:blipFill>
              <p:spPr>
                <a:xfrm>
                  <a:off x="931252" y="1793182"/>
                  <a:ext cx="3265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337538BF-7A66-C1D8-CC46-47AEDB47D3EF}"/>
                    </a:ext>
                  </a:extLst>
                </p14:cNvPr>
                <p14:cNvContentPartPr/>
                <p14:nvPr/>
              </p14:nvContentPartPr>
              <p14:xfrm>
                <a:off x="1468372" y="1743142"/>
                <a:ext cx="504000" cy="33120"/>
              </p14:xfrm>
            </p:contentPart>
          </mc:Choice>
          <mc:Fallback>
            <p:pic>
              <p:nvPicPr>
                <p:cNvPr id="6" name="Ink 5">
                  <a:extLst>
                    <a:ext uri="{FF2B5EF4-FFF2-40B4-BE49-F238E27FC236}">
                      <a16:creationId xmlns:a16="http://schemas.microsoft.com/office/drawing/2014/main" id="{337538BF-7A66-C1D8-CC46-47AEDB47D3EF}"/>
                    </a:ext>
                  </a:extLst>
                </p:cNvPr>
                <p:cNvPicPr/>
                <p:nvPr/>
              </p:nvPicPr>
              <p:blipFill>
                <a:blip r:embed="rId25"/>
                <a:stretch>
                  <a:fillRect/>
                </a:stretch>
              </p:blipFill>
              <p:spPr>
                <a:xfrm>
                  <a:off x="1450372" y="1725142"/>
                  <a:ext cx="5396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 name="Ink 6">
                  <a:extLst>
                    <a:ext uri="{FF2B5EF4-FFF2-40B4-BE49-F238E27FC236}">
                      <a16:creationId xmlns:a16="http://schemas.microsoft.com/office/drawing/2014/main" id="{07BB098D-B46C-E896-2A2F-5B51CF94593E}"/>
                    </a:ext>
                  </a:extLst>
                </p14:cNvPr>
                <p14:cNvContentPartPr/>
                <p14:nvPr/>
              </p14:nvContentPartPr>
              <p14:xfrm>
                <a:off x="1867972" y="1637662"/>
                <a:ext cx="152640" cy="154440"/>
              </p14:xfrm>
            </p:contentPart>
          </mc:Choice>
          <mc:Fallback>
            <p:pic>
              <p:nvPicPr>
                <p:cNvPr id="7" name="Ink 6">
                  <a:extLst>
                    <a:ext uri="{FF2B5EF4-FFF2-40B4-BE49-F238E27FC236}">
                      <a16:creationId xmlns:a16="http://schemas.microsoft.com/office/drawing/2014/main" id="{07BB098D-B46C-E896-2A2F-5B51CF94593E}"/>
                    </a:ext>
                  </a:extLst>
                </p:cNvPr>
                <p:cNvPicPr/>
                <p:nvPr/>
              </p:nvPicPr>
              <p:blipFill>
                <a:blip r:embed="rId27"/>
                <a:stretch>
                  <a:fillRect/>
                </a:stretch>
              </p:blipFill>
              <p:spPr>
                <a:xfrm>
                  <a:off x="1850332" y="1620022"/>
                  <a:ext cx="1882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 name="Ink 7">
                  <a:extLst>
                    <a:ext uri="{FF2B5EF4-FFF2-40B4-BE49-F238E27FC236}">
                      <a16:creationId xmlns:a16="http://schemas.microsoft.com/office/drawing/2014/main" id="{D0C2D8D5-97BB-405A-4FB6-2E1CABFD0F37}"/>
                    </a:ext>
                  </a:extLst>
                </p14:cNvPr>
                <p14:cNvContentPartPr/>
                <p14:nvPr/>
              </p14:nvContentPartPr>
              <p14:xfrm>
                <a:off x="2355052" y="1372342"/>
                <a:ext cx="1242720" cy="695880"/>
              </p14:xfrm>
            </p:contentPart>
          </mc:Choice>
          <mc:Fallback>
            <p:pic>
              <p:nvPicPr>
                <p:cNvPr id="8" name="Ink 7">
                  <a:extLst>
                    <a:ext uri="{FF2B5EF4-FFF2-40B4-BE49-F238E27FC236}">
                      <a16:creationId xmlns:a16="http://schemas.microsoft.com/office/drawing/2014/main" id="{D0C2D8D5-97BB-405A-4FB6-2E1CABFD0F37}"/>
                    </a:ext>
                  </a:extLst>
                </p:cNvPr>
                <p:cNvPicPr/>
                <p:nvPr/>
              </p:nvPicPr>
              <p:blipFill>
                <a:blip r:embed="rId29"/>
                <a:stretch>
                  <a:fillRect/>
                </a:stretch>
              </p:blipFill>
              <p:spPr>
                <a:xfrm>
                  <a:off x="2337412" y="1354342"/>
                  <a:ext cx="1278360" cy="731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 name="Ink 8">
                  <a:extLst>
                    <a:ext uri="{FF2B5EF4-FFF2-40B4-BE49-F238E27FC236}">
                      <a16:creationId xmlns:a16="http://schemas.microsoft.com/office/drawing/2014/main" id="{52914A0F-9E33-8653-8B11-F3795451EB2B}"/>
                    </a:ext>
                  </a:extLst>
                </p14:cNvPr>
                <p14:cNvContentPartPr/>
                <p14:nvPr/>
              </p14:nvContentPartPr>
              <p14:xfrm>
                <a:off x="2307172" y="1272262"/>
                <a:ext cx="1265040" cy="833040"/>
              </p14:xfrm>
            </p:contentPart>
          </mc:Choice>
          <mc:Fallback>
            <p:pic>
              <p:nvPicPr>
                <p:cNvPr id="9" name="Ink 8">
                  <a:extLst>
                    <a:ext uri="{FF2B5EF4-FFF2-40B4-BE49-F238E27FC236}">
                      <a16:creationId xmlns:a16="http://schemas.microsoft.com/office/drawing/2014/main" id="{52914A0F-9E33-8653-8B11-F3795451EB2B}"/>
                    </a:ext>
                  </a:extLst>
                </p:cNvPr>
                <p:cNvPicPr/>
                <p:nvPr/>
              </p:nvPicPr>
              <p:blipFill>
                <a:blip r:embed="rId31"/>
                <a:stretch>
                  <a:fillRect/>
                </a:stretch>
              </p:blipFill>
              <p:spPr>
                <a:xfrm>
                  <a:off x="2289532" y="1254622"/>
                  <a:ext cx="1300680" cy="868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A5658695-0FFD-2DCC-90FE-F0FFCD0EF5B3}"/>
                    </a:ext>
                  </a:extLst>
                </p14:cNvPr>
                <p14:cNvContentPartPr/>
                <p14:nvPr/>
              </p14:nvContentPartPr>
              <p14:xfrm>
                <a:off x="2377012" y="2018542"/>
                <a:ext cx="1123560" cy="269640"/>
              </p14:xfrm>
            </p:contentPart>
          </mc:Choice>
          <mc:Fallback>
            <p:pic>
              <p:nvPicPr>
                <p:cNvPr id="11" name="Ink 10">
                  <a:extLst>
                    <a:ext uri="{FF2B5EF4-FFF2-40B4-BE49-F238E27FC236}">
                      <a16:creationId xmlns:a16="http://schemas.microsoft.com/office/drawing/2014/main" id="{A5658695-0FFD-2DCC-90FE-F0FFCD0EF5B3}"/>
                    </a:ext>
                  </a:extLst>
                </p:cNvPr>
                <p:cNvPicPr/>
                <p:nvPr/>
              </p:nvPicPr>
              <p:blipFill>
                <a:blip r:embed="rId33"/>
                <a:stretch>
                  <a:fillRect/>
                </a:stretch>
              </p:blipFill>
              <p:spPr>
                <a:xfrm>
                  <a:off x="2359012" y="2000542"/>
                  <a:ext cx="11592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 name="Ink 12">
                  <a:extLst>
                    <a:ext uri="{FF2B5EF4-FFF2-40B4-BE49-F238E27FC236}">
                      <a16:creationId xmlns:a16="http://schemas.microsoft.com/office/drawing/2014/main" id="{2F09FA55-AC21-B531-5F97-6504BA4E8EB8}"/>
                    </a:ext>
                  </a:extLst>
                </p14:cNvPr>
                <p14:cNvContentPartPr/>
                <p14:nvPr/>
              </p14:nvContentPartPr>
              <p14:xfrm>
                <a:off x="2685892" y="1573582"/>
                <a:ext cx="150480" cy="186480"/>
              </p14:xfrm>
            </p:contentPart>
          </mc:Choice>
          <mc:Fallback>
            <p:pic>
              <p:nvPicPr>
                <p:cNvPr id="13" name="Ink 12">
                  <a:extLst>
                    <a:ext uri="{FF2B5EF4-FFF2-40B4-BE49-F238E27FC236}">
                      <a16:creationId xmlns:a16="http://schemas.microsoft.com/office/drawing/2014/main" id="{2F09FA55-AC21-B531-5F97-6504BA4E8EB8}"/>
                    </a:ext>
                  </a:extLst>
                </p:cNvPr>
                <p:cNvPicPr/>
                <p:nvPr/>
              </p:nvPicPr>
              <p:blipFill>
                <a:blip r:embed="rId35"/>
                <a:stretch>
                  <a:fillRect/>
                </a:stretch>
              </p:blipFill>
              <p:spPr>
                <a:xfrm>
                  <a:off x="2667892" y="1555942"/>
                  <a:ext cx="1861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 name="Ink 13">
                  <a:extLst>
                    <a:ext uri="{FF2B5EF4-FFF2-40B4-BE49-F238E27FC236}">
                      <a16:creationId xmlns:a16="http://schemas.microsoft.com/office/drawing/2014/main" id="{804C4458-35B8-3EFE-AAFC-D7D10CC5E4CC}"/>
                    </a:ext>
                  </a:extLst>
                </p14:cNvPr>
                <p14:cNvContentPartPr/>
                <p14:nvPr/>
              </p14:nvContentPartPr>
              <p14:xfrm>
                <a:off x="2875252" y="1578622"/>
                <a:ext cx="96480" cy="168120"/>
              </p14:xfrm>
            </p:contentPart>
          </mc:Choice>
          <mc:Fallback>
            <p:pic>
              <p:nvPicPr>
                <p:cNvPr id="14" name="Ink 13">
                  <a:extLst>
                    <a:ext uri="{FF2B5EF4-FFF2-40B4-BE49-F238E27FC236}">
                      <a16:creationId xmlns:a16="http://schemas.microsoft.com/office/drawing/2014/main" id="{804C4458-35B8-3EFE-AAFC-D7D10CC5E4CC}"/>
                    </a:ext>
                  </a:extLst>
                </p:cNvPr>
                <p:cNvPicPr/>
                <p:nvPr/>
              </p:nvPicPr>
              <p:blipFill>
                <a:blip r:embed="rId37"/>
                <a:stretch>
                  <a:fillRect/>
                </a:stretch>
              </p:blipFill>
              <p:spPr>
                <a:xfrm>
                  <a:off x="2857252" y="1560622"/>
                  <a:ext cx="1321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 name="Ink 14">
                  <a:extLst>
                    <a:ext uri="{FF2B5EF4-FFF2-40B4-BE49-F238E27FC236}">
                      <a16:creationId xmlns:a16="http://schemas.microsoft.com/office/drawing/2014/main" id="{1EB6F237-3228-6199-9461-4583D74B9E7B}"/>
                    </a:ext>
                  </a:extLst>
                </p14:cNvPr>
                <p14:cNvContentPartPr/>
                <p14:nvPr/>
              </p14:nvContentPartPr>
              <p14:xfrm>
                <a:off x="2892532" y="1656022"/>
                <a:ext cx="83160" cy="8640"/>
              </p14:xfrm>
            </p:contentPart>
          </mc:Choice>
          <mc:Fallback>
            <p:pic>
              <p:nvPicPr>
                <p:cNvPr id="15" name="Ink 14">
                  <a:extLst>
                    <a:ext uri="{FF2B5EF4-FFF2-40B4-BE49-F238E27FC236}">
                      <a16:creationId xmlns:a16="http://schemas.microsoft.com/office/drawing/2014/main" id="{1EB6F237-3228-6199-9461-4583D74B9E7B}"/>
                    </a:ext>
                  </a:extLst>
                </p:cNvPr>
                <p:cNvPicPr/>
                <p:nvPr/>
              </p:nvPicPr>
              <p:blipFill>
                <a:blip r:embed="rId39"/>
                <a:stretch>
                  <a:fillRect/>
                </a:stretch>
              </p:blipFill>
              <p:spPr>
                <a:xfrm>
                  <a:off x="2874532" y="1638382"/>
                  <a:ext cx="1188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 name="Ink 15">
                  <a:extLst>
                    <a:ext uri="{FF2B5EF4-FFF2-40B4-BE49-F238E27FC236}">
                      <a16:creationId xmlns:a16="http://schemas.microsoft.com/office/drawing/2014/main" id="{82267511-11C1-5851-7A9A-96E17CFA4C39}"/>
                    </a:ext>
                  </a:extLst>
                </p14:cNvPr>
                <p14:cNvContentPartPr/>
                <p14:nvPr/>
              </p14:nvContentPartPr>
              <p14:xfrm>
                <a:off x="2959852" y="1587622"/>
                <a:ext cx="153000" cy="159840"/>
              </p14:xfrm>
            </p:contentPart>
          </mc:Choice>
          <mc:Fallback>
            <p:pic>
              <p:nvPicPr>
                <p:cNvPr id="16" name="Ink 15">
                  <a:extLst>
                    <a:ext uri="{FF2B5EF4-FFF2-40B4-BE49-F238E27FC236}">
                      <a16:creationId xmlns:a16="http://schemas.microsoft.com/office/drawing/2014/main" id="{82267511-11C1-5851-7A9A-96E17CFA4C39}"/>
                    </a:ext>
                  </a:extLst>
                </p:cNvPr>
                <p:cNvPicPr/>
                <p:nvPr/>
              </p:nvPicPr>
              <p:blipFill>
                <a:blip r:embed="rId41"/>
                <a:stretch>
                  <a:fillRect/>
                </a:stretch>
              </p:blipFill>
              <p:spPr>
                <a:xfrm>
                  <a:off x="2941852" y="1569982"/>
                  <a:ext cx="188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 name="Ink 16">
                  <a:extLst>
                    <a:ext uri="{FF2B5EF4-FFF2-40B4-BE49-F238E27FC236}">
                      <a16:creationId xmlns:a16="http://schemas.microsoft.com/office/drawing/2014/main" id="{BB04A790-4549-04C3-9A22-462CAB5A9D46}"/>
                    </a:ext>
                  </a:extLst>
                </p14:cNvPr>
                <p14:cNvContentPartPr/>
                <p14:nvPr/>
              </p14:nvContentPartPr>
              <p14:xfrm>
                <a:off x="2576092" y="1495102"/>
                <a:ext cx="743040" cy="406440"/>
              </p14:xfrm>
            </p:contentPart>
          </mc:Choice>
          <mc:Fallback>
            <p:pic>
              <p:nvPicPr>
                <p:cNvPr id="17" name="Ink 16">
                  <a:extLst>
                    <a:ext uri="{FF2B5EF4-FFF2-40B4-BE49-F238E27FC236}">
                      <a16:creationId xmlns:a16="http://schemas.microsoft.com/office/drawing/2014/main" id="{BB04A790-4549-04C3-9A22-462CAB5A9D46}"/>
                    </a:ext>
                  </a:extLst>
                </p:cNvPr>
                <p:cNvPicPr/>
                <p:nvPr/>
              </p:nvPicPr>
              <p:blipFill>
                <a:blip r:embed="rId43"/>
                <a:stretch>
                  <a:fillRect/>
                </a:stretch>
              </p:blipFill>
              <p:spPr>
                <a:xfrm>
                  <a:off x="2558092" y="1477102"/>
                  <a:ext cx="7786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D7B60C95-4A0B-4EFD-BCA5-34D3659EF0F5}"/>
                    </a:ext>
                  </a:extLst>
                </p14:cNvPr>
                <p14:cNvContentPartPr/>
                <p14:nvPr/>
              </p14:nvContentPartPr>
              <p14:xfrm>
                <a:off x="2542972" y="1419862"/>
                <a:ext cx="758520" cy="411120"/>
              </p14:xfrm>
            </p:contentPart>
          </mc:Choice>
          <mc:Fallback>
            <p:pic>
              <p:nvPicPr>
                <p:cNvPr id="18" name="Ink 17">
                  <a:extLst>
                    <a:ext uri="{FF2B5EF4-FFF2-40B4-BE49-F238E27FC236}">
                      <a16:creationId xmlns:a16="http://schemas.microsoft.com/office/drawing/2014/main" id="{D7B60C95-4A0B-4EFD-BCA5-34D3659EF0F5}"/>
                    </a:ext>
                  </a:extLst>
                </p:cNvPr>
                <p:cNvPicPr/>
                <p:nvPr/>
              </p:nvPicPr>
              <p:blipFill>
                <a:blip r:embed="rId45"/>
                <a:stretch>
                  <a:fillRect/>
                </a:stretch>
              </p:blipFill>
              <p:spPr>
                <a:xfrm>
                  <a:off x="2525332" y="1402222"/>
                  <a:ext cx="79416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2C3B8C6C-1DF5-4D29-C8DF-87DA9DEC142D}"/>
                    </a:ext>
                  </a:extLst>
                </p14:cNvPr>
                <p14:cNvContentPartPr/>
                <p14:nvPr/>
              </p14:nvContentPartPr>
              <p14:xfrm>
                <a:off x="2515972" y="1153102"/>
                <a:ext cx="270360" cy="217440"/>
              </p14:xfrm>
            </p:contentPart>
          </mc:Choice>
          <mc:Fallback>
            <p:pic>
              <p:nvPicPr>
                <p:cNvPr id="20" name="Ink 19">
                  <a:extLst>
                    <a:ext uri="{FF2B5EF4-FFF2-40B4-BE49-F238E27FC236}">
                      <a16:creationId xmlns:a16="http://schemas.microsoft.com/office/drawing/2014/main" id="{2C3B8C6C-1DF5-4D29-C8DF-87DA9DEC142D}"/>
                    </a:ext>
                  </a:extLst>
                </p:cNvPr>
                <p:cNvPicPr/>
                <p:nvPr/>
              </p:nvPicPr>
              <p:blipFill>
                <a:blip r:embed="rId47"/>
                <a:stretch>
                  <a:fillRect/>
                </a:stretch>
              </p:blipFill>
              <p:spPr>
                <a:xfrm>
                  <a:off x="2497972" y="1135102"/>
                  <a:ext cx="3060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CA4DF605-633D-4639-67E3-3C5AC183884F}"/>
                    </a:ext>
                  </a:extLst>
                </p14:cNvPr>
                <p14:cNvContentPartPr/>
                <p14:nvPr/>
              </p14:nvContentPartPr>
              <p14:xfrm>
                <a:off x="2739892" y="1241662"/>
                <a:ext cx="76320" cy="113400"/>
              </p14:xfrm>
            </p:contentPart>
          </mc:Choice>
          <mc:Fallback>
            <p:pic>
              <p:nvPicPr>
                <p:cNvPr id="21" name="Ink 20">
                  <a:extLst>
                    <a:ext uri="{FF2B5EF4-FFF2-40B4-BE49-F238E27FC236}">
                      <a16:creationId xmlns:a16="http://schemas.microsoft.com/office/drawing/2014/main" id="{CA4DF605-633D-4639-67E3-3C5AC183884F}"/>
                    </a:ext>
                  </a:extLst>
                </p:cNvPr>
                <p:cNvPicPr/>
                <p:nvPr/>
              </p:nvPicPr>
              <p:blipFill>
                <a:blip r:embed="rId49"/>
                <a:stretch>
                  <a:fillRect/>
                </a:stretch>
              </p:blipFill>
              <p:spPr>
                <a:xfrm>
                  <a:off x="2722252" y="1224022"/>
                  <a:ext cx="1119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Ink 21">
                  <a:extLst>
                    <a:ext uri="{FF2B5EF4-FFF2-40B4-BE49-F238E27FC236}">
                      <a16:creationId xmlns:a16="http://schemas.microsoft.com/office/drawing/2014/main" id="{8F30A6B8-CC9D-9531-1377-4579D072F232}"/>
                    </a:ext>
                  </a:extLst>
                </p14:cNvPr>
                <p14:cNvContentPartPr/>
                <p14:nvPr/>
              </p14:nvContentPartPr>
              <p14:xfrm>
                <a:off x="2847532" y="1239502"/>
                <a:ext cx="83160" cy="131040"/>
              </p14:xfrm>
            </p:contentPart>
          </mc:Choice>
          <mc:Fallback>
            <p:pic>
              <p:nvPicPr>
                <p:cNvPr id="22" name="Ink 21">
                  <a:extLst>
                    <a:ext uri="{FF2B5EF4-FFF2-40B4-BE49-F238E27FC236}">
                      <a16:creationId xmlns:a16="http://schemas.microsoft.com/office/drawing/2014/main" id="{8F30A6B8-CC9D-9531-1377-4579D072F232}"/>
                    </a:ext>
                  </a:extLst>
                </p:cNvPr>
                <p:cNvPicPr/>
                <p:nvPr/>
              </p:nvPicPr>
              <p:blipFill>
                <a:blip r:embed="rId51"/>
                <a:stretch>
                  <a:fillRect/>
                </a:stretch>
              </p:blipFill>
              <p:spPr>
                <a:xfrm>
                  <a:off x="2829532" y="1221862"/>
                  <a:ext cx="118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Ink 22">
                  <a:extLst>
                    <a:ext uri="{FF2B5EF4-FFF2-40B4-BE49-F238E27FC236}">
                      <a16:creationId xmlns:a16="http://schemas.microsoft.com/office/drawing/2014/main" id="{50E42566-46AC-F951-F720-4FD7ACFA4159}"/>
                    </a:ext>
                  </a:extLst>
                </p14:cNvPr>
                <p14:cNvContentPartPr/>
                <p14:nvPr/>
              </p14:nvContentPartPr>
              <p14:xfrm>
                <a:off x="2932132" y="1158502"/>
                <a:ext cx="38520" cy="231840"/>
              </p14:xfrm>
            </p:contentPart>
          </mc:Choice>
          <mc:Fallback>
            <p:pic>
              <p:nvPicPr>
                <p:cNvPr id="23" name="Ink 22">
                  <a:extLst>
                    <a:ext uri="{FF2B5EF4-FFF2-40B4-BE49-F238E27FC236}">
                      <a16:creationId xmlns:a16="http://schemas.microsoft.com/office/drawing/2014/main" id="{50E42566-46AC-F951-F720-4FD7ACFA4159}"/>
                    </a:ext>
                  </a:extLst>
                </p:cNvPr>
                <p:cNvPicPr/>
                <p:nvPr/>
              </p:nvPicPr>
              <p:blipFill>
                <a:blip r:embed="rId53"/>
                <a:stretch>
                  <a:fillRect/>
                </a:stretch>
              </p:blipFill>
              <p:spPr>
                <a:xfrm>
                  <a:off x="2914132" y="1140502"/>
                  <a:ext cx="741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E5FA5E8D-087D-0FCF-B68A-6998500D5A03}"/>
                    </a:ext>
                  </a:extLst>
                </p14:cNvPr>
                <p14:cNvContentPartPr/>
                <p14:nvPr/>
              </p14:nvContentPartPr>
              <p14:xfrm>
                <a:off x="3261892" y="716765"/>
                <a:ext cx="3876840" cy="916200"/>
              </p14:xfrm>
            </p:contentPart>
          </mc:Choice>
          <mc:Fallback>
            <p:pic>
              <p:nvPicPr>
                <p:cNvPr id="36" name="Ink 35">
                  <a:extLst>
                    <a:ext uri="{FF2B5EF4-FFF2-40B4-BE49-F238E27FC236}">
                      <a16:creationId xmlns:a16="http://schemas.microsoft.com/office/drawing/2014/main" id="{E5FA5E8D-087D-0FCF-B68A-6998500D5A03}"/>
                    </a:ext>
                  </a:extLst>
                </p:cNvPr>
                <p:cNvPicPr/>
                <p:nvPr/>
              </p:nvPicPr>
              <p:blipFill>
                <a:blip r:embed="rId55"/>
                <a:stretch>
                  <a:fillRect/>
                </a:stretch>
              </p:blipFill>
              <p:spPr>
                <a:xfrm>
                  <a:off x="3244252" y="699125"/>
                  <a:ext cx="3912480" cy="951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C94F6281-9D54-089C-790A-F7252C92A3F2}"/>
                    </a:ext>
                  </a:extLst>
                </p14:cNvPr>
                <p14:cNvContentPartPr/>
                <p14:nvPr/>
              </p14:nvContentPartPr>
              <p14:xfrm>
                <a:off x="7029292" y="639365"/>
                <a:ext cx="184320" cy="266400"/>
              </p14:xfrm>
            </p:contentPart>
          </mc:Choice>
          <mc:Fallback>
            <p:pic>
              <p:nvPicPr>
                <p:cNvPr id="37" name="Ink 36">
                  <a:extLst>
                    <a:ext uri="{FF2B5EF4-FFF2-40B4-BE49-F238E27FC236}">
                      <a16:creationId xmlns:a16="http://schemas.microsoft.com/office/drawing/2014/main" id="{C94F6281-9D54-089C-790A-F7252C92A3F2}"/>
                    </a:ext>
                  </a:extLst>
                </p:cNvPr>
                <p:cNvPicPr/>
                <p:nvPr/>
              </p:nvPicPr>
              <p:blipFill>
                <a:blip r:embed="rId57"/>
                <a:stretch>
                  <a:fillRect/>
                </a:stretch>
              </p:blipFill>
              <p:spPr>
                <a:xfrm>
                  <a:off x="7011652" y="621365"/>
                  <a:ext cx="2199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462E0378-D7AF-7799-9513-ABA2114E24BC}"/>
                    </a:ext>
                  </a:extLst>
                </p14:cNvPr>
                <p14:cNvContentPartPr/>
                <p14:nvPr/>
              </p14:nvContentPartPr>
              <p14:xfrm>
                <a:off x="3282772" y="903965"/>
                <a:ext cx="4120560" cy="893520"/>
              </p14:xfrm>
            </p:contentPart>
          </mc:Choice>
          <mc:Fallback>
            <p:pic>
              <p:nvPicPr>
                <p:cNvPr id="39" name="Ink 38">
                  <a:extLst>
                    <a:ext uri="{FF2B5EF4-FFF2-40B4-BE49-F238E27FC236}">
                      <a16:creationId xmlns:a16="http://schemas.microsoft.com/office/drawing/2014/main" id="{462E0378-D7AF-7799-9513-ABA2114E24BC}"/>
                    </a:ext>
                  </a:extLst>
                </p:cNvPr>
                <p:cNvPicPr/>
                <p:nvPr/>
              </p:nvPicPr>
              <p:blipFill>
                <a:blip r:embed="rId59"/>
                <a:stretch>
                  <a:fillRect/>
                </a:stretch>
              </p:blipFill>
              <p:spPr>
                <a:xfrm>
                  <a:off x="3264772" y="886325"/>
                  <a:ext cx="4156200" cy="929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22739B4E-2AAE-41E2-D3D9-583020EA65E3}"/>
                    </a:ext>
                  </a:extLst>
                </p14:cNvPr>
                <p14:cNvContentPartPr/>
                <p14:nvPr/>
              </p14:nvContentPartPr>
              <p14:xfrm>
                <a:off x="3274852" y="1710005"/>
                <a:ext cx="101880" cy="146520"/>
              </p14:xfrm>
            </p:contentPart>
          </mc:Choice>
          <mc:Fallback>
            <p:pic>
              <p:nvPicPr>
                <p:cNvPr id="40" name="Ink 39">
                  <a:extLst>
                    <a:ext uri="{FF2B5EF4-FFF2-40B4-BE49-F238E27FC236}">
                      <a16:creationId xmlns:a16="http://schemas.microsoft.com/office/drawing/2014/main" id="{22739B4E-2AAE-41E2-D3D9-583020EA65E3}"/>
                    </a:ext>
                  </a:extLst>
                </p:cNvPr>
                <p:cNvPicPr/>
                <p:nvPr/>
              </p:nvPicPr>
              <p:blipFill>
                <a:blip r:embed="rId61"/>
                <a:stretch>
                  <a:fillRect/>
                </a:stretch>
              </p:blipFill>
              <p:spPr>
                <a:xfrm>
                  <a:off x="3256852" y="1692365"/>
                  <a:ext cx="137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FE3ABC5D-B1AA-E665-B113-4D6F5CD5A0B9}"/>
                    </a:ext>
                  </a:extLst>
                </p14:cNvPr>
                <p14:cNvContentPartPr/>
                <p14:nvPr/>
              </p14:nvContentPartPr>
              <p14:xfrm>
                <a:off x="7196332" y="-83515"/>
                <a:ext cx="1031040" cy="452160"/>
              </p14:xfrm>
            </p:contentPart>
          </mc:Choice>
          <mc:Fallback>
            <p:pic>
              <p:nvPicPr>
                <p:cNvPr id="42" name="Ink 41">
                  <a:extLst>
                    <a:ext uri="{FF2B5EF4-FFF2-40B4-BE49-F238E27FC236}">
                      <a16:creationId xmlns:a16="http://schemas.microsoft.com/office/drawing/2014/main" id="{FE3ABC5D-B1AA-E665-B113-4D6F5CD5A0B9}"/>
                    </a:ext>
                  </a:extLst>
                </p:cNvPr>
                <p:cNvPicPr/>
                <p:nvPr/>
              </p:nvPicPr>
              <p:blipFill>
                <a:blip r:embed="rId63"/>
                <a:stretch>
                  <a:fillRect/>
                </a:stretch>
              </p:blipFill>
              <p:spPr>
                <a:xfrm>
                  <a:off x="7178332" y="-101515"/>
                  <a:ext cx="106668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3C1E5427-2B43-2E5D-E614-751BFB0156FA}"/>
                    </a:ext>
                  </a:extLst>
                </p14:cNvPr>
                <p14:cNvContentPartPr/>
                <p14:nvPr/>
              </p14:nvContentPartPr>
              <p14:xfrm>
                <a:off x="3018892" y="567606"/>
                <a:ext cx="1376280" cy="1000440"/>
              </p14:xfrm>
            </p:contentPart>
          </mc:Choice>
          <mc:Fallback>
            <p:pic>
              <p:nvPicPr>
                <p:cNvPr id="43" name="Ink 42">
                  <a:extLst>
                    <a:ext uri="{FF2B5EF4-FFF2-40B4-BE49-F238E27FC236}">
                      <a16:creationId xmlns:a16="http://schemas.microsoft.com/office/drawing/2014/main" id="{3C1E5427-2B43-2E5D-E614-751BFB0156FA}"/>
                    </a:ext>
                  </a:extLst>
                </p:cNvPr>
                <p:cNvPicPr/>
                <p:nvPr/>
              </p:nvPicPr>
              <p:blipFill>
                <a:blip r:embed="rId65"/>
                <a:stretch>
                  <a:fillRect/>
                </a:stretch>
              </p:blipFill>
              <p:spPr>
                <a:xfrm>
                  <a:off x="3000892" y="549606"/>
                  <a:ext cx="1411920" cy="1036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BCBBE840-086D-C76D-1EEE-81C4287C46D6}"/>
                    </a:ext>
                  </a:extLst>
                </p14:cNvPr>
                <p14:cNvContentPartPr/>
                <p14:nvPr/>
              </p14:nvContentPartPr>
              <p14:xfrm>
                <a:off x="4170892" y="466446"/>
                <a:ext cx="113400" cy="194040"/>
              </p14:xfrm>
            </p:contentPart>
          </mc:Choice>
          <mc:Fallback>
            <p:pic>
              <p:nvPicPr>
                <p:cNvPr id="44" name="Ink 43">
                  <a:extLst>
                    <a:ext uri="{FF2B5EF4-FFF2-40B4-BE49-F238E27FC236}">
                      <a16:creationId xmlns:a16="http://schemas.microsoft.com/office/drawing/2014/main" id="{BCBBE840-086D-C76D-1EEE-81C4287C46D6}"/>
                    </a:ext>
                  </a:extLst>
                </p:cNvPr>
                <p:cNvPicPr/>
                <p:nvPr/>
              </p:nvPicPr>
              <p:blipFill>
                <a:blip r:embed="rId67"/>
                <a:stretch>
                  <a:fillRect/>
                </a:stretch>
              </p:blipFill>
              <p:spPr>
                <a:xfrm>
                  <a:off x="4152892" y="448806"/>
                  <a:ext cx="1490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3A31568B-9DF6-E289-E714-74F58BA12FB5}"/>
                    </a:ext>
                  </a:extLst>
                </p14:cNvPr>
                <p14:cNvContentPartPr/>
                <p14:nvPr/>
              </p14:nvContentPartPr>
              <p14:xfrm>
                <a:off x="3434332" y="381486"/>
                <a:ext cx="133200" cy="127440"/>
              </p14:xfrm>
            </p:contentPart>
          </mc:Choice>
          <mc:Fallback>
            <p:pic>
              <p:nvPicPr>
                <p:cNvPr id="46" name="Ink 45">
                  <a:extLst>
                    <a:ext uri="{FF2B5EF4-FFF2-40B4-BE49-F238E27FC236}">
                      <a16:creationId xmlns:a16="http://schemas.microsoft.com/office/drawing/2014/main" id="{3A31568B-9DF6-E289-E714-74F58BA12FB5}"/>
                    </a:ext>
                  </a:extLst>
                </p:cNvPr>
                <p:cNvPicPr/>
                <p:nvPr/>
              </p:nvPicPr>
              <p:blipFill>
                <a:blip r:embed="rId69"/>
                <a:stretch>
                  <a:fillRect/>
                </a:stretch>
              </p:blipFill>
              <p:spPr>
                <a:xfrm>
                  <a:off x="3416692" y="363846"/>
                  <a:ext cx="168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AFE1931B-1E1E-0A63-8DE1-D668CE008775}"/>
                    </a:ext>
                  </a:extLst>
                </p14:cNvPr>
                <p14:cNvContentPartPr/>
                <p14:nvPr/>
              </p14:nvContentPartPr>
              <p14:xfrm>
                <a:off x="3641692" y="216966"/>
                <a:ext cx="119880" cy="244800"/>
              </p14:xfrm>
            </p:contentPart>
          </mc:Choice>
          <mc:Fallback>
            <p:pic>
              <p:nvPicPr>
                <p:cNvPr id="47" name="Ink 46">
                  <a:extLst>
                    <a:ext uri="{FF2B5EF4-FFF2-40B4-BE49-F238E27FC236}">
                      <a16:creationId xmlns:a16="http://schemas.microsoft.com/office/drawing/2014/main" id="{AFE1931B-1E1E-0A63-8DE1-D668CE008775}"/>
                    </a:ext>
                  </a:extLst>
                </p:cNvPr>
                <p:cNvPicPr/>
                <p:nvPr/>
              </p:nvPicPr>
              <p:blipFill>
                <a:blip r:embed="rId71"/>
                <a:stretch>
                  <a:fillRect/>
                </a:stretch>
              </p:blipFill>
              <p:spPr>
                <a:xfrm>
                  <a:off x="3623692" y="198966"/>
                  <a:ext cx="1555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82892014-3743-A504-F452-FDA39CAD4968}"/>
                    </a:ext>
                  </a:extLst>
                </p14:cNvPr>
                <p14:cNvContentPartPr/>
                <p14:nvPr/>
              </p14:nvContentPartPr>
              <p14:xfrm>
                <a:off x="3612172" y="381486"/>
                <a:ext cx="125640" cy="32040"/>
              </p14:xfrm>
            </p:contentPart>
          </mc:Choice>
          <mc:Fallback>
            <p:pic>
              <p:nvPicPr>
                <p:cNvPr id="48" name="Ink 47">
                  <a:extLst>
                    <a:ext uri="{FF2B5EF4-FFF2-40B4-BE49-F238E27FC236}">
                      <a16:creationId xmlns:a16="http://schemas.microsoft.com/office/drawing/2014/main" id="{82892014-3743-A504-F452-FDA39CAD4968}"/>
                    </a:ext>
                  </a:extLst>
                </p:cNvPr>
                <p:cNvPicPr/>
                <p:nvPr/>
              </p:nvPicPr>
              <p:blipFill>
                <a:blip r:embed="rId73"/>
                <a:stretch>
                  <a:fillRect/>
                </a:stretch>
              </p:blipFill>
              <p:spPr>
                <a:xfrm>
                  <a:off x="3594532" y="363846"/>
                  <a:ext cx="1612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48D453BA-F9A1-2F27-6383-F5485E0A810F}"/>
                    </a:ext>
                  </a:extLst>
                </p14:cNvPr>
                <p14:cNvContentPartPr/>
                <p14:nvPr/>
              </p14:nvContentPartPr>
              <p14:xfrm>
                <a:off x="3916012" y="186006"/>
                <a:ext cx="131760" cy="265320"/>
              </p14:xfrm>
            </p:contentPart>
          </mc:Choice>
          <mc:Fallback>
            <p:pic>
              <p:nvPicPr>
                <p:cNvPr id="49" name="Ink 48">
                  <a:extLst>
                    <a:ext uri="{FF2B5EF4-FFF2-40B4-BE49-F238E27FC236}">
                      <a16:creationId xmlns:a16="http://schemas.microsoft.com/office/drawing/2014/main" id="{48D453BA-F9A1-2F27-6383-F5485E0A810F}"/>
                    </a:ext>
                  </a:extLst>
                </p:cNvPr>
                <p:cNvPicPr/>
                <p:nvPr/>
              </p:nvPicPr>
              <p:blipFill>
                <a:blip r:embed="rId75"/>
                <a:stretch>
                  <a:fillRect/>
                </a:stretch>
              </p:blipFill>
              <p:spPr>
                <a:xfrm>
                  <a:off x="3898372" y="168006"/>
                  <a:ext cx="1674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13351948-8B25-24E2-48B3-2503334880A9}"/>
                    </a:ext>
                  </a:extLst>
                </p14:cNvPr>
                <p14:cNvContentPartPr/>
                <p14:nvPr/>
              </p14:nvContentPartPr>
              <p14:xfrm>
                <a:off x="4097812" y="305166"/>
                <a:ext cx="72000" cy="90360"/>
              </p14:xfrm>
            </p:contentPart>
          </mc:Choice>
          <mc:Fallback>
            <p:pic>
              <p:nvPicPr>
                <p:cNvPr id="50" name="Ink 49">
                  <a:extLst>
                    <a:ext uri="{FF2B5EF4-FFF2-40B4-BE49-F238E27FC236}">
                      <a16:creationId xmlns:a16="http://schemas.microsoft.com/office/drawing/2014/main" id="{13351948-8B25-24E2-48B3-2503334880A9}"/>
                    </a:ext>
                  </a:extLst>
                </p:cNvPr>
                <p:cNvPicPr/>
                <p:nvPr/>
              </p:nvPicPr>
              <p:blipFill>
                <a:blip r:embed="rId77"/>
                <a:stretch>
                  <a:fillRect/>
                </a:stretch>
              </p:blipFill>
              <p:spPr>
                <a:xfrm>
                  <a:off x="4079812" y="287526"/>
                  <a:ext cx="1076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6E77364C-7632-DBCE-595E-01AB3BFBA90B}"/>
                    </a:ext>
                  </a:extLst>
                </p14:cNvPr>
                <p14:cNvContentPartPr/>
                <p14:nvPr/>
              </p14:nvContentPartPr>
              <p14:xfrm>
                <a:off x="4184932" y="261246"/>
                <a:ext cx="123120" cy="257400"/>
              </p14:xfrm>
            </p:contentPart>
          </mc:Choice>
          <mc:Fallback>
            <p:pic>
              <p:nvPicPr>
                <p:cNvPr id="51" name="Ink 50">
                  <a:extLst>
                    <a:ext uri="{FF2B5EF4-FFF2-40B4-BE49-F238E27FC236}">
                      <a16:creationId xmlns:a16="http://schemas.microsoft.com/office/drawing/2014/main" id="{6E77364C-7632-DBCE-595E-01AB3BFBA90B}"/>
                    </a:ext>
                  </a:extLst>
                </p:cNvPr>
                <p:cNvPicPr/>
                <p:nvPr/>
              </p:nvPicPr>
              <p:blipFill>
                <a:blip r:embed="rId79"/>
                <a:stretch>
                  <a:fillRect/>
                </a:stretch>
              </p:blipFill>
              <p:spPr>
                <a:xfrm>
                  <a:off x="4166932" y="243606"/>
                  <a:ext cx="1587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BB303D29-C63E-9BD1-074E-B5957704846D}"/>
                    </a:ext>
                  </a:extLst>
                </p14:cNvPr>
                <p14:cNvContentPartPr/>
                <p14:nvPr/>
              </p14:nvContentPartPr>
              <p14:xfrm>
                <a:off x="4314892" y="285726"/>
                <a:ext cx="27360" cy="115560"/>
              </p14:xfrm>
            </p:contentPart>
          </mc:Choice>
          <mc:Fallback>
            <p:pic>
              <p:nvPicPr>
                <p:cNvPr id="52" name="Ink 51">
                  <a:extLst>
                    <a:ext uri="{FF2B5EF4-FFF2-40B4-BE49-F238E27FC236}">
                      <a16:creationId xmlns:a16="http://schemas.microsoft.com/office/drawing/2014/main" id="{BB303D29-C63E-9BD1-074E-B5957704846D}"/>
                    </a:ext>
                  </a:extLst>
                </p:cNvPr>
                <p:cNvPicPr/>
                <p:nvPr/>
              </p:nvPicPr>
              <p:blipFill>
                <a:blip r:embed="rId81"/>
                <a:stretch>
                  <a:fillRect/>
                </a:stretch>
              </p:blipFill>
              <p:spPr>
                <a:xfrm>
                  <a:off x="4297252" y="268086"/>
                  <a:ext cx="630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17BABBF2-D5F8-D0A0-0323-25B080FF8643}"/>
                    </a:ext>
                  </a:extLst>
                </p14:cNvPr>
                <p14:cNvContentPartPr/>
                <p14:nvPr/>
              </p14:nvContentPartPr>
              <p14:xfrm>
                <a:off x="4296892" y="191766"/>
                <a:ext cx="23760" cy="25920"/>
              </p14:xfrm>
            </p:contentPart>
          </mc:Choice>
          <mc:Fallback>
            <p:pic>
              <p:nvPicPr>
                <p:cNvPr id="53" name="Ink 52">
                  <a:extLst>
                    <a:ext uri="{FF2B5EF4-FFF2-40B4-BE49-F238E27FC236}">
                      <a16:creationId xmlns:a16="http://schemas.microsoft.com/office/drawing/2014/main" id="{17BABBF2-D5F8-D0A0-0323-25B080FF8643}"/>
                    </a:ext>
                  </a:extLst>
                </p:cNvPr>
                <p:cNvPicPr/>
                <p:nvPr/>
              </p:nvPicPr>
              <p:blipFill>
                <a:blip r:embed="rId83"/>
                <a:stretch>
                  <a:fillRect/>
                </a:stretch>
              </p:blipFill>
              <p:spPr>
                <a:xfrm>
                  <a:off x="4279252" y="173766"/>
                  <a:ext cx="594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D7622EA7-EBD8-1EA8-F908-2B5915A4DCC3}"/>
                    </a:ext>
                  </a:extLst>
                </p14:cNvPr>
                <p14:cNvContentPartPr/>
                <p14:nvPr/>
              </p14:nvContentPartPr>
              <p14:xfrm>
                <a:off x="4340092" y="273126"/>
                <a:ext cx="185760" cy="121320"/>
              </p14:xfrm>
            </p:contentPart>
          </mc:Choice>
          <mc:Fallback>
            <p:pic>
              <p:nvPicPr>
                <p:cNvPr id="54" name="Ink 53">
                  <a:extLst>
                    <a:ext uri="{FF2B5EF4-FFF2-40B4-BE49-F238E27FC236}">
                      <a16:creationId xmlns:a16="http://schemas.microsoft.com/office/drawing/2014/main" id="{D7622EA7-EBD8-1EA8-F908-2B5915A4DCC3}"/>
                    </a:ext>
                  </a:extLst>
                </p:cNvPr>
                <p:cNvPicPr/>
                <p:nvPr/>
              </p:nvPicPr>
              <p:blipFill>
                <a:blip r:embed="rId85"/>
                <a:stretch>
                  <a:fillRect/>
                </a:stretch>
              </p:blipFill>
              <p:spPr>
                <a:xfrm>
                  <a:off x="4322452" y="255126"/>
                  <a:ext cx="221400" cy="15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749D993-9957-37AD-6F74-186794181A19}"/>
                  </a:ext>
                </a:extLst>
              </p14:cNvPr>
              <p14:cNvContentPartPr/>
              <p14:nvPr/>
            </p14:nvContentPartPr>
            <p14:xfrm>
              <a:off x="3344332" y="816006"/>
              <a:ext cx="360" cy="360"/>
            </p14:xfrm>
          </p:contentPart>
        </mc:Choice>
        <mc:Fallback>
          <p:pic>
            <p:nvPicPr>
              <p:cNvPr id="56" name="Ink 55">
                <a:extLst>
                  <a:ext uri="{FF2B5EF4-FFF2-40B4-BE49-F238E27FC236}">
                    <a16:creationId xmlns:a16="http://schemas.microsoft.com/office/drawing/2014/main" id="{4749D993-9957-37AD-6F74-186794181A19}"/>
                  </a:ext>
                </a:extLst>
              </p:cNvPr>
              <p:cNvPicPr/>
              <p:nvPr/>
            </p:nvPicPr>
            <p:blipFill>
              <a:blip r:embed="rId87"/>
              <a:stretch>
                <a:fillRect/>
              </a:stretch>
            </p:blipFill>
            <p:spPr>
              <a:xfrm>
                <a:off x="3326692" y="798366"/>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75AD6FE4-4189-806F-0515-D40FCD556431}"/>
                  </a:ext>
                </a:extLst>
              </p14:cNvPr>
              <p14:cNvContentPartPr/>
              <p14:nvPr/>
            </p14:nvContentPartPr>
            <p14:xfrm>
              <a:off x="7761532" y="5447406"/>
              <a:ext cx="69120" cy="990000"/>
            </p14:xfrm>
          </p:contentPart>
        </mc:Choice>
        <mc:Fallback>
          <p:pic>
            <p:nvPicPr>
              <p:cNvPr id="61" name="Ink 60">
                <a:extLst>
                  <a:ext uri="{FF2B5EF4-FFF2-40B4-BE49-F238E27FC236}">
                    <a16:creationId xmlns:a16="http://schemas.microsoft.com/office/drawing/2014/main" id="{75AD6FE4-4189-806F-0515-D40FCD556431}"/>
                  </a:ext>
                </a:extLst>
              </p:cNvPr>
              <p:cNvPicPr/>
              <p:nvPr/>
            </p:nvPicPr>
            <p:blipFill>
              <a:blip r:embed="rId89"/>
              <a:stretch>
                <a:fillRect/>
              </a:stretch>
            </p:blipFill>
            <p:spPr>
              <a:xfrm>
                <a:off x="7743532" y="5429406"/>
                <a:ext cx="104760" cy="1025640"/>
              </a:xfrm>
              <a:prstGeom prst="rect">
                <a:avLst/>
              </a:prstGeom>
            </p:spPr>
          </p:pic>
        </mc:Fallback>
      </mc:AlternateContent>
      <p:grpSp>
        <p:nvGrpSpPr>
          <p:cNvPr id="99" name="Group 98">
            <a:extLst>
              <a:ext uri="{FF2B5EF4-FFF2-40B4-BE49-F238E27FC236}">
                <a16:creationId xmlns:a16="http://schemas.microsoft.com/office/drawing/2014/main" id="{4CB2BB97-FB72-1BD7-5164-1C6D4E8708F3}"/>
              </a:ext>
            </a:extLst>
          </p:cNvPr>
          <p:cNvGrpSpPr/>
          <p:nvPr/>
        </p:nvGrpSpPr>
        <p:grpSpPr>
          <a:xfrm>
            <a:off x="1313212" y="2393886"/>
            <a:ext cx="9923760" cy="2774880"/>
            <a:chOff x="1313212" y="2393886"/>
            <a:chExt cx="9923760" cy="2774880"/>
          </a:xfrm>
        </p:grpSpPr>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4BF4B10B-05F4-EFD8-A48F-8CA0998A9338}"/>
                    </a:ext>
                  </a:extLst>
                </p14:cNvPr>
                <p14:cNvContentPartPr/>
                <p14:nvPr/>
              </p14:nvContentPartPr>
              <p14:xfrm>
                <a:off x="7755412" y="2606646"/>
                <a:ext cx="57600" cy="198720"/>
              </p14:xfrm>
            </p:contentPart>
          </mc:Choice>
          <mc:Fallback>
            <p:pic>
              <p:nvPicPr>
                <p:cNvPr id="57" name="Ink 56">
                  <a:extLst>
                    <a:ext uri="{FF2B5EF4-FFF2-40B4-BE49-F238E27FC236}">
                      <a16:creationId xmlns:a16="http://schemas.microsoft.com/office/drawing/2014/main" id="{4BF4B10B-05F4-EFD8-A48F-8CA0998A9338}"/>
                    </a:ext>
                  </a:extLst>
                </p:cNvPr>
                <p:cNvPicPr/>
                <p:nvPr/>
              </p:nvPicPr>
              <p:blipFill>
                <a:blip r:embed="rId91"/>
                <a:stretch>
                  <a:fillRect/>
                </a:stretch>
              </p:blipFill>
              <p:spPr>
                <a:xfrm>
                  <a:off x="7737772" y="2588646"/>
                  <a:ext cx="932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A6F631B9-E7E3-0CF3-FBDC-6A7CA5952D99}"/>
                    </a:ext>
                  </a:extLst>
                </p14:cNvPr>
                <p14:cNvContentPartPr/>
                <p14:nvPr/>
              </p14:nvContentPartPr>
              <p14:xfrm>
                <a:off x="7826332" y="3136206"/>
                <a:ext cx="57960" cy="568080"/>
              </p14:xfrm>
            </p:contentPart>
          </mc:Choice>
          <mc:Fallback>
            <p:pic>
              <p:nvPicPr>
                <p:cNvPr id="58" name="Ink 57">
                  <a:extLst>
                    <a:ext uri="{FF2B5EF4-FFF2-40B4-BE49-F238E27FC236}">
                      <a16:creationId xmlns:a16="http://schemas.microsoft.com/office/drawing/2014/main" id="{A6F631B9-E7E3-0CF3-FBDC-6A7CA5952D99}"/>
                    </a:ext>
                  </a:extLst>
                </p:cNvPr>
                <p:cNvPicPr/>
                <p:nvPr/>
              </p:nvPicPr>
              <p:blipFill>
                <a:blip r:embed="rId93"/>
                <a:stretch>
                  <a:fillRect/>
                </a:stretch>
              </p:blipFill>
              <p:spPr>
                <a:xfrm>
                  <a:off x="7808332" y="3118566"/>
                  <a:ext cx="93600" cy="603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40D889B9-D969-2439-42DF-4A003C49F7D2}"/>
                    </a:ext>
                  </a:extLst>
                </p14:cNvPr>
                <p14:cNvContentPartPr/>
                <p14:nvPr/>
              </p14:nvContentPartPr>
              <p14:xfrm>
                <a:off x="7883932" y="4049526"/>
                <a:ext cx="32040" cy="197640"/>
              </p14:xfrm>
            </p:contentPart>
          </mc:Choice>
          <mc:Fallback>
            <p:pic>
              <p:nvPicPr>
                <p:cNvPr id="59" name="Ink 58">
                  <a:extLst>
                    <a:ext uri="{FF2B5EF4-FFF2-40B4-BE49-F238E27FC236}">
                      <a16:creationId xmlns:a16="http://schemas.microsoft.com/office/drawing/2014/main" id="{40D889B9-D969-2439-42DF-4A003C49F7D2}"/>
                    </a:ext>
                  </a:extLst>
                </p:cNvPr>
                <p:cNvPicPr/>
                <p:nvPr/>
              </p:nvPicPr>
              <p:blipFill>
                <a:blip r:embed="rId95"/>
                <a:stretch>
                  <a:fillRect/>
                </a:stretch>
              </p:blipFill>
              <p:spPr>
                <a:xfrm>
                  <a:off x="7865932" y="4031526"/>
                  <a:ext cx="676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F10B59AC-6AFA-FC68-0E83-434F3F7B3DB1}"/>
                    </a:ext>
                  </a:extLst>
                </p14:cNvPr>
                <p14:cNvContentPartPr/>
                <p14:nvPr/>
              </p14:nvContentPartPr>
              <p14:xfrm>
                <a:off x="7833172" y="4401606"/>
                <a:ext cx="47160" cy="767160"/>
              </p14:xfrm>
            </p:contentPart>
          </mc:Choice>
          <mc:Fallback>
            <p:pic>
              <p:nvPicPr>
                <p:cNvPr id="60" name="Ink 59">
                  <a:extLst>
                    <a:ext uri="{FF2B5EF4-FFF2-40B4-BE49-F238E27FC236}">
                      <a16:creationId xmlns:a16="http://schemas.microsoft.com/office/drawing/2014/main" id="{F10B59AC-6AFA-FC68-0E83-434F3F7B3DB1}"/>
                    </a:ext>
                  </a:extLst>
                </p:cNvPr>
                <p:cNvPicPr/>
                <p:nvPr/>
              </p:nvPicPr>
              <p:blipFill>
                <a:blip r:embed="rId97"/>
                <a:stretch>
                  <a:fillRect/>
                </a:stretch>
              </p:blipFill>
              <p:spPr>
                <a:xfrm>
                  <a:off x="7815532" y="4383966"/>
                  <a:ext cx="82800" cy="802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E5C36A1D-4BB1-4B5A-9AD4-60A543E087D7}"/>
                    </a:ext>
                  </a:extLst>
                </p14:cNvPr>
                <p14:cNvContentPartPr/>
                <p14:nvPr/>
              </p14:nvContentPartPr>
              <p14:xfrm>
                <a:off x="9814252" y="3788166"/>
                <a:ext cx="1422720" cy="807120"/>
              </p14:xfrm>
            </p:contentPart>
          </mc:Choice>
          <mc:Fallback>
            <p:pic>
              <p:nvPicPr>
                <p:cNvPr id="62" name="Ink 61">
                  <a:extLst>
                    <a:ext uri="{FF2B5EF4-FFF2-40B4-BE49-F238E27FC236}">
                      <a16:creationId xmlns:a16="http://schemas.microsoft.com/office/drawing/2014/main" id="{E5C36A1D-4BB1-4B5A-9AD4-60A543E087D7}"/>
                    </a:ext>
                  </a:extLst>
                </p:cNvPr>
                <p:cNvPicPr/>
                <p:nvPr/>
              </p:nvPicPr>
              <p:blipFill>
                <a:blip r:embed="rId99"/>
                <a:stretch>
                  <a:fillRect/>
                </a:stretch>
              </p:blipFill>
              <p:spPr>
                <a:xfrm>
                  <a:off x="9796252" y="3770526"/>
                  <a:ext cx="1458360" cy="842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F6DD065E-79F1-63B7-6D31-8ABD70621567}"/>
                    </a:ext>
                  </a:extLst>
                </p14:cNvPr>
                <p14:cNvContentPartPr/>
                <p14:nvPr/>
              </p14:nvContentPartPr>
              <p14:xfrm>
                <a:off x="10181452" y="4047366"/>
                <a:ext cx="170640" cy="199080"/>
              </p14:xfrm>
            </p:contentPart>
          </mc:Choice>
          <mc:Fallback>
            <p:pic>
              <p:nvPicPr>
                <p:cNvPr id="63" name="Ink 62">
                  <a:extLst>
                    <a:ext uri="{FF2B5EF4-FFF2-40B4-BE49-F238E27FC236}">
                      <a16:creationId xmlns:a16="http://schemas.microsoft.com/office/drawing/2014/main" id="{F6DD065E-79F1-63B7-6D31-8ABD70621567}"/>
                    </a:ext>
                  </a:extLst>
                </p:cNvPr>
                <p:cNvPicPr/>
                <p:nvPr/>
              </p:nvPicPr>
              <p:blipFill>
                <a:blip r:embed="rId101"/>
                <a:stretch>
                  <a:fillRect/>
                </a:stretch>
              </p:blipFill>
              <p:spPr>
                <a:xfrm>
                  <a:off x="10163812" y="4029726"/>
                  <a:ext cx="2062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1467ADA3-6EFF-A2BB-352D-375BAEE0C507}"/>
                    </a:ext>
                  </a:extLst>
                </p14:cNvPr>
                <p14:cNvContentPartPr/>
                <p14:nvPr/>
              </p14:nvContentPartPr>
              <p14:xfrm>
                <a:off x="10410052" y="4032246"/>
                <a:ext cx="129240" cy="211320"/>
              </p14:xfrm>
            </p:contentPart>
          </mc:Choice>
          <mc:Fallback>
            <p:pic>
              <p:nvPicPr>
                <p:cNvPr id="64" name="Ink 63">
                  <a:extLst>
                    <a:ext uri="{FF2B5EF4-FFF2-40B4-BE49-F238E27FC236}">
                      <a16:creationId xmlns:a16="http://schemas.microsoft.com/office/drawing/2014/main" id="{1467ADA3-6EFF-A2BB-352D-375BAEE0C507}"/>
                    </a:ext>
                  </a:extLst>
                </p:cNvPr>
                <p:cNvPicPr/>
                <p:nvPr/>
              </p:nvPicPr>
              <p:blipFill>
                <a:blip r:embed="rId103"/>
                <a:stretch>
                  <a:fillRect/>
                </a:stretch>
              </p:blipFill>
              <p:spPr>
                <a:xfrm>
                  <a:off x="10392412" y="4014606"/>
                  <a:ext cx="1648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EE61DE66-2C41-B48B-9CF2-8F303A7B45A1}"/>
                    </a:ext>
                  </a:extLst>
                </p14:cNvPr>
                <p14:cNvContentPartPr/>
                <p14:nvPr/>
              </p14:nvContentPartPr>
              <p14:xfrm>
                <a:off x="10483132" y="4198206"/>
                <a:ext cx="169560" cy="214200"/>
              </p14:xfrm>
            </p:contentPart>
          </mc:Choice>
          <mc:Fallback>
            <p:pic>
              <p:nvPicPr>
                <p:cNvPr id="65" name="Ink 64">
                  <a:extLst>
                    <a:ext uri="{FF2B5EF4-FFF2-40B4-BE49-F238E27FC236}">
                      <a16:creationId xmlns:a16="http://schemas.microsoft.com/office/drawing/2014/main" id="{EE61DE66-2C41-B48B-9CF2-8F303A7B45A1}"/>
                    </a:ext>
                  </a:extLst>
                </p:cNvPr>
                <p:cNvPicPr/>
                <p:nvPr/>
              </p:nvPicPr>
              <p:blipFill>
                <a:blip r:embed="rId105"/>
                <a:stretch>
                  <a:fillRect/>
                </a:stretch>
              </p:blipFill>
              <p:spPr>
                <a:xfrm>
                  <a:off x="10465132" y="4180566"/>
                  <a:ext cx="2052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024A25B4-4FCF-BAF9-AF47-BD6A085635E8}"/>
                    </a:ext>
                  </a:extLst>
                </p14:cNvPr>
                <p14:cNvContentPartPr/>
                <p14:nvPr/>
              </p14:nvContentPartPr>
              <p14:xfrm>
                <a:off x="10687972" y="4243206"/>
                <a:ext cx="42120" cy="183960"/>
              </p14:xfrm>
            </p:contentPart>
          </mc:Choice>
          <mc:Fallback>
            <p:pic>
              <p:nvPicPr>
                <p:cNvPr id="66" name="Ink 65">
                  <a:extLst>
                    <a:ext uri="{FF2B5EF4-FFF2-40B4-BE49-F238E27FC236}">
                      <a16:creationId xmlns:a16="http://schemas.microsoft.com/office/drawing/2014/main" id="{024A25B4-4FCF-BAF9-AF47-BD6A085635E8}"/>
                    </a:ext>
                  </a:extLst>
                </p:cNvPr>
                <p:cNvPicPr/>
                <p:nvPr/>
              </p:nvPicPr>
              <p:blipFill>
                <a:blip r:embed="rId107"/>
                <a:stretch>
                  <a:fillRect/>
                </a:stretch>
              </p:blipFill>
              <p:spPr>
                <a:xfrm>
                  <a:off x="10669972" y="4225566"/>
                  <a:ext cx="777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A6CC5052-BC27-C709-8757-432A6974259D}"/>
                    </a:ext>
                  </a:extLst>
                </p14:cNvPr>
                <p14:cNvContentPartPr/>
                <p14:nvPr/>
              </p14:nvContentPartPr>
              <p14:xfrm>
                <a:off x="10789492" y="4285326"/>
                <a:ext cx="83160" cy="194760"/>
              </p14:xfrm>
            </p:contentPart>
          </mc:Choice>
          <mc:Fallback>
            <p:pic>
              <p:nvPicPr>
                <p:cNvPr id="67" name="Ink 66">
                  <a:extLst>
                    <a:ext uri="{FF2B5EF4-FFF2-40B4-BE49-F238E27FC236}">
                      <a16:creationId xmlns:a16="http://schemas.microsoft.com/office/drawing/2014/main" id="{A6CC5052-BC27-C709-8757-432A6974259D}"/>
                    </a:ext>
                  </a:extLst>
                </p:cNvPr>
                <p:cNvPicPr/>
                <p:nvPr/>
              </p:nvPicPr>
              <p:blipFill>
                <a:blip r:embed="rId109"/>
                <a:stretch>
                  <a:fillRect/>
                </a:stretch>
              </p:blipFill>
              <p:spPr>
                <a:xfrm>
                  <a:off x="10771852" y="4267686"/>
                  <a:ext cx="1188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EE148C06-2E57-9A5D-1D57-999FE5B225C9}"/>
                    </a:ext>
                  </a:extLst>
                </p14:cNvPr>
                <p14:cNvContentPartPr/>
                <p14:nvPr/>
              </p14:nvContentPartPr>
              <p14:xfrm>
                <a:off x="1313212" y="3625086"/>
                <a:ext cx="897840" cy="703080"/>
              </p14:xfrm>
            </p:contentPart>
          </mc:Choice>
          <mc:Fallback>
            <p:pic>
              <p:nvPicPr>
                <p:cNvPr id="70" name="Ink 69">
                  <a:extLst>
                    <a:ext uri="{FF2B5EF4-FFF2-40B4-BE49-F238E27FC236}">
                      <a16:creationId xmlns:a16="http://schemas.microsoft.com/office/drawing/2014/main" id="{EE148C06-2E57-9A5D-1D57-999FE5B225C9}"/>
                    </a:ext>
                  </a:extLst>
                </p:cNvPr>
                <p:cNvPicPr/>
                <p:nvPr/>
              </p:nvPicPr>
              <p:blipFill>
                <a:blip r:embed="rId111"/>
                <a:stretch>
                  <a:fillRect/>
                </a:stretch>
              </p:blipFill>
              <p:spPr>
                <a:xfrm>
                  <a:off x="1295572" y="3607086"/>
                  <a:ext cx="933480" cy="738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AD0C6CFA-E5CC-F81F-BD50-E9208C51942E}"/>
                    </a:ext>
                  </a:extLst>
                </p14:cNvPr>
                <p14:cNvContentPartPr/>
                <p14:nvPr/>
              </p14:nvContentPartPr>
              <p14:xfrm>
                <a:off x="1425532" y="4293246"/>
                <a:ext cx="501840" cy="260280"/>
              </p14:xfrm>
            </p:contentPart>
          </mc:Choice>
          <mc:Fallback>
            <p:pic>
              <p:nvPicPr>
                <p:cNvPr id="71" name="Ink 70">
                  <a:extLst>
                    <a:ext uri="{FF2B5EF4-FFF2-40B4-BE49-F238E27FC236}">
                      <a16:creationId xmlns:a16="http://schemas.microsoft.com/office/drawing/2014/main" id="{AD0C6CFA-E5CC-F81F-BD50-E9208C51942E}"/>
                    </a:ext>
                  </a:extLst>
                </p:cNvPr>
                <p:cNvPicPr/>
                <p:nvPr/>
              </p:nvPicPr>
              <p:blipFill>
                <a:blip r:embed="rId113"/>
                <a:stretch>
                  <a:fillRect/>
                </a:stretch>
              </p:blipFill>
              <p:spPr>
                <a:xfrm>
                  <a:off x="1407892" y="4275246"/>
                  <a:ext cx="537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F29B1584-75EF-2C4A-B2D1-D0FE4B304C74}"/>
                    </a:ext>
                  </a:extLst>
                </p14:cNvPr>
                <p14:cNvContentPartPr/>
                <p14:nvPr/>
              </p14:nvContentPartPr>
              <p14:xfrm>
                <a:off x="2201692" y="4028646"/>
                <a:ext cx="5608800" cy="96120"/>
              </p14:xfrm>
            </p:contentPart>
          </mc:Choice>
          <mc:Fallback>
            <p:pic>
              <p:nvPicPr>
                <p:cNvPr id="72" name="Ink 71">
                  <a:extLst>
                    <a:ext uri="{FF2B5EF4-FFF2-40B4-BE49-F238E27FC236}">
                      <a16:creationId xmlns:a16="http://schemas.microsoft.com/office/drawing/2014/main" id="{F29B1584-75EF-2C4A-B2D1-D0FE4B304C74}"/>
                    </a:ext>
                  </a:extLst>
                </p:cNvPr>
                <p:cNvPicPr/>
                <p:nvPr/>
              </p:nvPicPr>
              <p:blipFill>
                <a:blip r:embed="rId115"/>
                <a:stretch>
                  <a:fillRect/>
                </a:stretch>
              </p:blipFill>
              <p:spPr>
                <a:xfrm>
                  <a:off x="2184052" y="4011006"/>
                  <a:ext cx="5644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11F176F0-303D-53FA-A80C-0AE0A0E00ED4}"/>
                    </a:ext>
                  </a:extLst>
                </p14:cNvPr>
                <p14:cNvContentPartPr/>
                <p14:nvPr/>
              </p14:nvContentPartPr>
              <p14:xfrm>
                <a:off x="7629052" y="3990846"/>
                <a:ext cx="177840" cy="304920"/>
              </p14:xfrm>
            </p:contentPart>
          </mc:Choice>
          <mc:Fallback>
            <p:pic>
              <p:nvPicPr>
                <p:cNvPr id="73" name="Ink 72">
                  <a:extLst>
                    <a:ext uri="{FF2B5EF4-FFF2-40B4-BE49-F238E27FC236}">
                      <a16:creationId xmlns:a16="http://schemas.microsoft.com/office/drawing/2014/main" id="{11F176F0-303D-53FA-A80C-0AE0A0E00ED4}"/>
                    </a:ext>
                  </a:extLst>
                </p:cNvPr>
                <p:cNvPicPr/>
                <p:nvPr/>
              </p:nvPicPr>
              <p:blipFill>
                <a:blip r:embed="rId117"/>
                <a:stretch>
                  <a:fillRect/>
                </a:stretch>
              </p:blipFill>
              <p:spPr>
                <a:xfrm>
                  <a:off x="7611052" y="3972846"/>
                  <a:ext cx="2134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09BBD42F-4A1E-03B5-6C3B-065ACF0B915C}"/>
                    </a:ext>
                  </a:extLst>
                </p14:cNvPr>
                <p14:cNvContentPartPr/>
                <p14:nvPr/>
              </p14:nvContentPartPr>
              <p14:xfrm>
                <a:off x="7751092" y="4076166"/>
                <a:ext cx="175680" cy="182520"/>
              </p14:xfrm>
            </p:contentPart>
          </mc:Choice>
          <mc:Fallback>
            <p:pic>
              <p:nvPicPr>
                <p:cNvPr id="74" name="Ink 73">
                  <a:extLst>
                    <a:ext uri="{FF2B5EF4-FFF2-40B4-BE49-F238E27FC236}">
                      <a16:creationId xmlns:a16="http://schemas.microsoft.com/office/drawing/2014/main" id="{09BBD42F-4A1E-03B5-6C3B-065ACF0B915C}"/>
                    </a:ext>
                  </a:extLst>
                </p:cNvPr>
                <p:cNvPicPr/>
                <p:nvPr/>
              </p:nvPicPr>
              <p:blipFill>
                <a:blip r:embed="rId119"/>
                <a:stretch>
                  <a:fillRect/>
                </a:stretch>
              </p:blipFill>
              <p:spPr>
                <a:xfrm>
                  <a:off x="7733092" y="4058526"/>
                  <a:ext cx="2113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9C203985-7E23-713C-DCB1-4E3E1779B38A}"/>
                    </a:ext>
                  </a:extLst>
                </p14:cNvPr>
                <p14:cNvContentPartPr/>
                <p14:nvPr/>
              </p14:nvContentPartPr>
              <p14:xfrm>
                <a:off x="7930012" y="4171926"/>
                <a:ext cx="2004840" cy="48240"/>
              </p14:xfrm>
            </p:contentPart>
          </mc:Choice>
          <mc:Fallback>
            <p:pic>
              <p:nvPicPr>
                <p:cNvPr id="75" name="Ink 74">
                  <a:extLst>
                    <a:ext uri="{FF2B5EF4-FFF2-40B4-BE49-F238E27FC236}">
                      <a16:creationId xmlns:a16="http://schemas.microsoft.com/office/drawing/2014/main" id="{9C203985-7E23-713C-DCB1-4E3E1779B38A}"/>
                    </a:ext>
                  </a:extLst>
                </p:cNvPr>
                <p:cNvPicPr/>
                <p:nvPr/>
              </p:nvPicPr>
              <p:blipFill>
                <a:blip r:embed="rId121"/>
                <a:stretch>
                  <a:fillRect/>
                </a:stretch>
              </p:blipFill>
              <p:spPr>
                <a:xfrm>
                  <a:off x="7912372" y="4153926"/>
                  <a:ext cx="20404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3C453003-BB97-456B-0E12-EBD9F8824163}"/>
                    </a:ext>
                  </a:extLst>
                </p14:cNvPr>
                <p14:cNvContentPartPr/>
                <p14:nvPr/>
              </p14:nvContentPartPr>
              <p14:xfrm>
                <a:off x="7950892" y="4350486"/>
                <a:ext cx="221040" cy="169200"/>
              </p14:xfrm>
            </p:contentPart>
          </mc:Choice>
          <mc:Fallback>
            <p:pic>
              <p:nvPicPr>
                <p:cNvPr id="77" name="Ink 76">
                  <a:extLst>
                    <a:ext uri="{FF2B5EF4-FFF2-40B4-BE49-F238E27FC236}">
                      <a16:creationId xmlns:a16="http://schemas.microsoft.com/office/drawing/2014/main" id="{3C453003-BB97-456B-0E12-EBD9F8824163}"/>
                    </a:ext>
                  </a:extLst>
                </p:cNvPr>
                <p:cNvPicPr/>
                <p:nvPr/>
              </p:nvPicPr>
              <p:blipFill>
                <a:blip r:embed="rId123"/>
                <a:stretch>
                  <a:fillRect/>
                </a:stretch>
              </p:blipFill>
              <p:spPr>
                <a:xfrm>
                  <a:off x="7932892" y="4332486"/>
                  <a:ext cx="256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0738AFAB-435A-CBE1-7267-E86866490E93}"/>
                    </a:ext>
                  </a:extLst>
                </p14:cNvPr>
                <p14:cNvContentPartPr/>
                <p14:nvPr/>
              </p14:nvContentPartPr>
              <p14:xfrm>
                <a:off x="8208292" y="4373166"/>
                <a:ext cx="128880" cy="126000"/>
              </p14:xfrm>
            </p:contentPart>
          </mc:Choice>
          <mc:Fallback>
            <p:pic>
              <p:nvPicPr>
                <p:cNvPr id="78" name="Ink 77">
                  <a:extLst>
                    <a:ext uri="{FF2B5EF4-FFF2-40B4-BE49-F238E27FC236}">
                      <a16:creationId xmlns:a16="http://schemas.microsoft.com/office/drawing/2014/main" id="{0738AFAB-435A-CBE1-7267-E86866490E93}"/>
                    </a:ext>
                  </a:extLst>
                </p:cNvPr>
                <p:cNvPicPr/>
                <p:nvPr/>
              </p:nvPicPr>
              <p:blipFill>
                <a:blip r:embed="rId125"/>
                <a:stretch>
                  <a:fillRect/>
                </a:stretch>
              </p:blipFill>
              <p:spPr>
                <a:xfrm>
                  <a:off x="8190292" y="4355166"/>
                  <a:ext cx="1645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735B0632-82DF-5D1E-B7D1-3F68B03B63D4}"/>
                    </a:ext>
                  </a:extLst>
                </p14:cNvPr>
                <p14:cNvContentPartPr/>
                <p14:nvPr/>
              </p14:nvContentPartPr>
              <p14:xfrm>
                <a:off x="8179852" y="2857566"/>
                <a:ext cx="1051920" cy="637560"/>
              </p14:xfrm>
            </p:contentPart>
          </mc:Choice>
          <mc:Fallback>
            <p:pic>
              <p:nvPicPr>
                <p:cNvPr id="80" name="Ink 79">
                  <a:extLst>
                    <a:ext uri="{FF2B5EF4-FFF2-40B4-BE49-F238E27FC236}">
                      <a16:creationId xmlns:a16="http://schemas.microsoft.com/office/drawing/2014/main" id="{735B0632-82DF-5D1E-B7D1-3F68B03B63D4}"/>
                    </a:ext>
                  </a:extLst>
                </p:cNvPr>
                <p:cNvPicPr/>
                <p:nvPr/>
              </p:nvPicPr>
              <p:blipFill>
                <a:blip r:embed="rId127"/>
                <a:stretch>
                  <a:fillRect/>
                </a:stretch>
              </p:blipFill>
              <p:spPr>
                <a:xfrm>
                  <a:off x="8161852" y="2839926"/>
                  <a:ext cx="108756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499EAA73-2EAC-DD59-D95A-E3CBFDD21646}"/>
                    </a:ext>
                  </a:extLst>
                </p14:cNvPr>
                <p14:cNvContentPartPr/>
                <p14:nvPr/>
              </p14:nvContentPartPr>
              <p14:xfrm>
                <a:off x="8294332" y="2860806"/>
                <a:ext cx="1150200" cy="645840"/>
              </p14:xfrm>
            </p:contentPart>
          </mc:Choice>
          <mc:Fallback>
            <p:pic>
              <p:nvPicPr>
                <p:cNvPr id="81" name="Ink 80">
                  <a:extLst>
                    <a:ext uri="{FF2B5EF4-FFF2-40B4-BE49-F238E27FC236}">
                      <a16:creationId xmlns:a16="http://schemas.microsoft.com/office/drawing/2014/main" id="{499EAA73-2EAC-DD59-D95A-E3CBFDD21646}"/>
                    </a:ext>
                  </a:extLst>
                </p:cNvPr>
                <p:cNvPicPr/>
                <p:nvPr/>
              </p:nvPicPr>
              <p:blipFill>
                <a:blip r:embed="rId129"/>
                <a:stretch>
                  <a:fillRect/>
                </a:stretch>
              </p:blipFill>
              <p:spPr>
                <a:xfrm>
                  <a:off x="8276692" y="2842806"/>
                  <a:ext cx="118584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CA42B5DF-632B-D4D8-D21B-7BA06AAAFFE6}"/>
                    </a:ext>
                  </a:extLst>
                </p14:cNvPr>
                <p14:cNvContentPartPr/>
                <p14:nvPr/>
              </p14:nvContentPartPr>
              <p14:xfrm>
                <a:off x="8389372" y="2595846"/>
                <a:ext cx="185040" cy="226440"/>
              </p14:xfrm>
            </p:contentPart>
          </mc:Choice>
          <mc:Fallback>
            <p:pic>
              <p:nvPicPr>
                <p:cNvPr id="82" name="Ink 81">
                  <a:extLst>
                    <a:ext uri="{FF2B5EF4-FFF2-40B4-BE49-F238E27FC236}">
                      <a16:creationId xmlns:a16="http://schemas.microsoft.com/office/drawing/2014/main" id="{CA42B5DF-632B-D4D8-D21B-7BA06AAAFFE6}"/>
                    </a:ext>
                  </a:extLst>
                </p:cNvPr>
                <p:cNvPicPr/>
                <p:nvPr/>
              </p:nvPicPr>
              <p:blipFill>
                <a:blip r:embed="rId131"/>
                <a:stretch>
                  <a:fillRect/>
                </a:stretch>
              </p:blipFill>
              <p:spPr>
                <a:xfrm>
                  <a:off x="8371372" y="2578206"/>
                  <a:ext cx="2206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7A176686-75EE-1193-74D0-571690D7BC9D}"/>
                    </a:ext>
                  </a:extLst>
                </p14:cNvPr>
                <p14:cNvContentPartPr/>
                <p14:nvPr/>
              </p14:nvContentPartPr>
              <p14:xfrm>
                <a:off x="8593492" y="2590446"/>
                <a:ext cx="199800" cy="228240"/>
              </p14:xfrm>
            </p:contentPart>
          </mc:Choice>
          <mc:Fallback>
            <p:pic>
              <p:nvPicPr>
                <p:cNvPr id="83" name="Ink 82">
                  <a:extLst>
                    <a:ext uri="{FF2B5EF4-FFF2-40B4-BE49-F238E27FC236}">
                      <a16:creationId xmlns:a16="http://schemas.microsoft.com/office/drawing/2014/main" id="{7A176686-75EE-1193-74D0-571690D7BC9D}"/>
                    </a:ext>
                  </a:extLst>
                </p:cNvPr>
                <p:cNvPicPr/>
                <p:nvPr/>
              </p:nvPicPr>
              <p:blipFill>
                <a:blip r:embed="rId133"/>
                <a:stretch>
                  <a:fillRect/>
                </a:stretch>
              </p:blipFill>
              <p:spPr>
                <a:xfrm>
                  <a:off x="8575852" y="2572446"/>
                  <a:ext cx="2354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E3129D72-0CDB-6807-344E-B44982FE942A}"/>
                    </a:ext>
                  </a:extLst>
                </p14:cNvPr>
                <p14:cNvContentPartPr/>
                <p14:nvPr/>
              </p14:nvContentPartPr>
              <p14:xfrm>
                <a:off x="9729652" y="2917686"/>
                <a:ext cx="336600" cy="208440"/>
              </p14:xfrm>
            </p:contentPart>
          </mc:Choice>
          <mc:Fallback>
            <p:pic>
              <p:nvPicPr>
                <p:cNvPr id="85" name="Ink 84">
                  <a:extLst>
                    <a:ext uri="{FF2B5EF4-FFF2-40B4-BE49-F238E27FC236}">
                      <a16:creationId xmlns:a16="http://schemas.microsoft.com/office/drawing/2014/main" id="{E3129D72-0CDB-6807-344E-B44982FE942A}"/>
                    </a:ext>
                  </a:extLst>
                </p:cNvPr>
                <p:cNvPicPr/>
                <p:nvPr/>
              </p:nvPicPr>
              <p:blipFill>
                <a:blip r:embed="rId135"/>
                <a:stretch>
                  <a:fillRect/>
                </a:stretch>
              </p:blipFill>
              <p:spPr>
                <a:xfrm>
                  <a:off x="9711652" y="2899686"/>
                  <a:ext cx="3722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EEB64740-5DC3-F1EF-D576-58C87761AC37}"/>
                    </a:ext>
                  </a:extLst>
                </p14:cNvPr>
                <p14:cNvContentPartPr/>
                <p14:nvPr/>
              </p14:nvContentPartPr>
              <p14:xfrm>
                <a:off x="10131052" y="2910126"/>
                <a:ext cx="127800" cy="200880"/>
              </p14:xfrm>
            </p:contentPart>
          </mc:Choice>
          <mc:Fallback>
            <p:pic>
              <p:nvPicPr>
                <p:cNvPr id="86" name="Ink 85">
                  <a:extLst>
                    <a:ext uri="{FF2B5EF4-FFF2-40B4-BE49-F238E27FC236}">
                      <a16:creationId xmlns:a16="http://schemas.microsoft.com/office/drawing/2014/main" id="{EEB64740-5DC3-F1EF-D576-58C87761AC37}"/>
                    </a:ext>
                  </a:extLst>
                </p:cNvPr>
                <p:cNvPicPr/>
                <p:nvPr/>
              </p:nvPicPr>
              <p:blipFill>
                <a:blip r:embed="rId137"/>
                <a:stretch>
                  <a:fillRect/>
                </a:stretch>
              </p:blipFill>
              <p:spPr>
                <a:xfrm>
                  <a:off x="10113412" y="2892486"/>
                  <a:ext cx="163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0A4C9914-BD1B-F4EA-708A-363B481A05A8}"/>
                    </a:ext>
                  </a:extLst>
                </p14:cNvPr>
                <p14:cNvContentPartPr/>
                <p14:nvPr/>
              </p14:nvContentPartPr>
              <p14:xfrm>
                <a:off x="10385572" y="2901126"/>
                <a:ext cx="90000" cy="195840"/>
              </p14:xfrm>
            </p:contentPart>
          </mc:Choice>
          <mc:Fallback>
            <p:pic>
              <p:nvPicPr>
                <p:cNvPr id="87" name="Ink 86">
                  <a:extLst>
                    <a:ext uri="{FF2B5EF4-FFF2-40B4-BE49-F238E27FC236}">
                      <a16:creationId xmlns:a16="http://schemas.microsoft.com/office/drawing/2014/main" id="{0A4C9914-BD1B-F4EA-708A-363B481A05A8}"/>
                    </a:ext>
                  </a:extLst>
                </p:cNvPr>
                <p:cNvPicPr/>
                <p:nvPr/>
              </p:nvPicPr>
              <p:blipFill>
                <a:blip r:embed="rId139"/>
                <a:stretch>
                  <a:fillRect/>
                </a:stretch>
              </p:blipFill>
              <p:spPr>
                <a:xfrm>
                  <a:off x="10367572" y="2883126"/>
                  <a:ext cx="125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8AB7562C-6604-516C-8AEB-DD4880E52C7E}"/>
                    </a:ext>
                  </a:extLst>
                </p14:cNvPr>
                <p14:cNvContentPartPr/>
                <p14:nvPr/>
              </p14:nvContentPartPr>
              <p14:xfrm>
                <a:off x="10308172" y="2902566"/>
                <a:ext cx="198000" cy="234000"/>
              </p14:xfrm>
            </p:contentPart>
          </mc:Choice>
          <mc:Fallback>
            <p:pic>
              <p:nvPicPr>
                <p:cNvPr id="88" name="Ink 87">
                  <a:extLst>
                    <a:ext uri="{FF2B5EF4-FFF2-40B4-BE49-F238E27FC236}">
                      <a16:creationId xmlns:a16="http://schemas.microsoft.com/office/drawing/2014/main" id="{8AB7562C-6604-516C-8AEB-DD4880E52C7E}"/>
                    </a:ext>
                  </a:extLst>
                </p:cNvPr>
                <p:cNvPicPr/>
                <p:nvPr/>
              </p:nvPicPr>
              <p:blipFill>
                <a:blip r:embed="rId141"/>
                <a:stretch>
                  <a:fillRect/>
                </a:stretch>
              </p:blipFill>
              <p:spPr>
                <a:xfrm>
                  <a:off x="10290532" y="2884926"/>
                  <a:ext cx="2336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012CA408-2B75-029C-C97C-3038696E0CFF}"/>
                    </a:ext>
                  </a:extLst>
                </p14:cNvPr>
                <p14:cNvContentPartPr/>
                <p14:nvPr/>
              </p14:nvContentPartPr>
              <p14:xfrm>
                <a:off x="10566652" y="2904006"/>
                <a:ext cx="161280" cy="189720"/>
              </p14:xfrm>
            </p:contentPart>
          </mc:Choice>
          <mc:Fallback>
            <p:pic>
              <p:nvPicPr>
                <p:cNvPr id="89" name="Ink 88">
                  <a:extLst>
                    <a:ext uri="{FF2B5EF4-FFF2-40B4-BE49-F238E27FC236}">
                      <a16:creationId xmlns:a16="http://schemas.microsoft.com/office/drawing/2014/main" id="{012CA408-2B75-029C-C97C-3038696E0CFF}"/>
                    </a:ext>
                  </a:extLst>
                </p:cNvPr>
                <p:cNvPicPr/>
                <p:nvPr/>
              </p:nvPicPr>
              <p:blipFill>
                <a:blip r:embed="rId143"/>
                <a:stretch>
                  <a:fillRect/>
                </a:stretch>
              </p:blipFill>
              <p:spPr>
                <a:xfrm>
                  <a:off x="10549012" y="2886366"/>
                  <a:ext cx="1969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8BADFFB0-ABF1-1BE2-D97C-A58C03171547}"/>
                    </a:ext>
                  </a:extLst>
                </p14:cNvPr>
                <p14:cNvContentPartPr/>
                <p14:nvPr/>
              </p14:nvContentPartPr>
              <p14:xfrm>
                <a:off x="8476852" y="3075726"/>
                <a:ext cx="146880" cy="142560"/>
              </p14:xfrm>
            </p:contentPart>
          </mc:Choice>
          <mc:Fallback>
            <p:pic>
              <p:nvPicPr>
                <p:cNvPr id="91" name="Ink 90">
                  <a:extLst>
                    <a:ext uri="{FF2B5EF4-FFF2-40B4-BE49-F238E27FC236}">
                      <a16:creationId xmlns:a16="http://schemas.microsoft.com/office/drawing/2014/main" id="{8BADFFB0-ABF1-1BE2-D97C-A58C03171547}"/>
                    </a:ext>
                  </a:extLst>
                </p:cNvPr>
                <p:cNvPicPr/>
                <p:nvPr/>
              </p:nvPicPr>
              <p:blipFill>
                <a:blip r:embed="rId145"/>
                <a:stretch>
                  <a:fillRect/>
                </a:stretch>
              </p:blipFill>
              <p:spPr>
                <a:xfrm>
                  <a:off x="8459212" y="3057726"/>
                  <a:ext cx="182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3416A0C1-5C8E-7F50-115C-12231DA5357F}"/>
                    </a:ext>
                  </a:extLst>
                </p14:cNvPr>
                <p14:cNvContentPartPr/>
                <p14:nvPr/>
              </p14:nvContentPartPr>
              <p14:xfrm>
                <a:off x="8650732" y="3080766"/>
                <a:ext cx="171360" cy="124920"/>
              </p14:xfrm>
            </p:contentPart>
          </mc:Choice>
          <mc:Fallback>
            <p:pic>
              <p:nvPicPr>
                <p:cNvPr id="92" name="Ink 91">
                  <a:extLst>
                    <a:ext uri="{FF2B5EF4-FFF2-40B4-BE49-F238E27FC236}">
                      <a16:creationId xmlns:a16="http://schemas.microsoft.com/office/drawing/2014/main" id="{3416A0C1-5C8E-7F50-115C-12231DA5357F}"/>
                    </a:ext>
                  </a:extLst>
                </p:cNvPr>
                <p:cNvPicPr/>
                <p:nvPr/>
              </p:nvPicPr>
              <p:blipFill>
                <a:blip r:embed="rId147"/>
                <a:stretch>
                  <a:fillRect/>
                </a:stretch>
              </p:blipFill>
              <p:spPr>
                <a:xfrm>
                  <a:off x="8632732" y="3062766"/>
                  <a:ext cx="207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9CB8938F-A9EB-6610-86A6-73B1B5533AA8}"/>
                    </a:ext>
                  </a:extLst>
                </p14:cNvPr>
                <p14:cNvContentPartPr/>
                <p14:nvPr/>
              </p14:nvContentPartPr>
              <p14:xfrm>
                <a:off x="7859092" y="3590166"/>
                <a:ext cx="519840" cy="509040"/>
              </p14:xfrm>
            </p:contentPart>
          </mc:Choice>
          <mc:Fallback>
            <p:pic>
              <p:nvPicPr>
                <p:cNvPr id="94" name="Ink 93">
                  <a:extLst>
                    <a:ext uri="{FF2B5EF4-FFF2-40B4-BE49-F238E27FC236}">
                      <a16:creationId xmlns:a16="http://schemas.microsoft.com/office/drawing/2014/main" id="{9CB8938F-A9EB-6610-86A6-73B1B5533AA8}"/>
                    </a:ext>
                  </a:extLst>
                </p:cNvPr>
                <p:cNvPicPr/>
                <p:nvPr/>
              </p:nvPicPr>
              <p:blipFill>
                <a:blip r:embed="rId149"/>
                <a:stretch>
                  <a:fillRect/>
                </a:stretch>
              </p:blipFill>
              <p:spPr>
                <a:xfrm>
                  <a:off x="7841092" y="3572166"/>
                  <a:ext cx="55548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130C66AC-DBA5-45CA-912B-B091368A07D3}"/>
                    </a:ext>
                  </a:extLst>
                </p14:cNvPr>
                <p14:cNvContentPartPr/>
                <p14:nvPr/>
              </p14:nvContentPartPr>
              <p14:xfrm>
                <a:off x="8299012" y="3520326"/>
                <a:ext cx="145800" cy="156960"/>
              </p14:xfrm>
            </p:contentPart>
          </mc:Choice>
          <mc:Fallback>
            <p:pic>
              <p:nvPicPr>
                <p:cNvPr id="95" name="Ink 94">
                  <a:extLst>
                    <a:ext uri="{FF2B5EF4-FFF2-40B4-BE49-F238E27FC236}">
                      <a16:creationId xmlns:a16="http://schemas.microsoft.com/office/drawing/2014/main" id="{130C66AC-DBA5-45CA-912B-B091368A07D3}"/>
                    </a:ext>
                  </a:extLst>
                </p:cNvPr>
                <p:cNvPicPr/>
                <p:nvPr/>
              </p:nvPicPr>
              <p:blipFill>
                <a:blip r:embed="rId151"/>
                <a:stretch>
                  <a:fillRect/>
                </a:stretch>
              </p:blipFill>
              <p:spPr>
                <a:xfrm>
                  <a:off x="8281012" y="3502686"/>
                  <a:ext cx="1814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53CE6C50-756E-6EB5-9F5E-6707235371CF}"/>
                    </a:ext>
                  </a:extLst>
                </p14:cNvPr>
                <p14:cNvContentPartPr/>
                <p14:nvPr/>
              </p14:nvContentPartPr>
              <p14:xfrm>
                <a:off x="8781412" y="3651006"/>
                <a:ext cx="831960" cy="412560"/>
              </p14:xfrm>
            </p:contentPart>
          </mc:Choice>
          <mc:Fallback>
            <p:pic>
              <p:nvPicPr>
                <p:cNvPr id="96" name="Ink 95">
                  <a:extLst>
                    <a:ext uri="{FF2B5EF4-FFF2-40B4-BE49-F238E27FC236}">
                      <a16:creationId xmlns:a16="http://schemas.microsoft.com/office/drawing/2014/main" id="{53CE6C50-756E-6EB5-9F5E-6707235371CF}"/>
                    </a:ext>
                  </a:extLst>
                </p:cNvPr>
                <p:cNvPicPr/>
                <p:nvPr/>
              </p:nvPicPr>
              <p:blipFill>
                <a:blip r:embed="rId153"/>
                <a:stretch>
                  <a:fillRect/>
                </a:stretch>
              </p:blipFill>
              <p:spPr>
                <a:xfrm>
                  <a:off x="8763412" y="3633006"/>
                  <a:ext cx="86760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8DF8BD26-FDA6-E63A-F775-804E72566B39}"/>
                    </a:ext>
                  </a:extLst>
                </p14:cNvPr>
                <p14:cNvContentPartPr/>
                <p14:nvPr/>
              </p14:nvContentPartPr>
              <p14:xfrm>
                <a:off x="8376052" y="2393886"/>
                <a:ext cx="581760" cy="521280"/>
              </p14:xfrm>
            </p:contentPart>
          </mc:Choice>
          <mc:Fallback>
            <p:pic>
              <p:nvPicPr>
                <p:cNvPr id="98" name="Ink 97">
                  <a:extLst>
                    <a:ext uri="{FF2B5EF4-FFF2-40B4-BE49-F238E27FC236}">
                      <a16:creationId xmlns:a16="http://schemas.microsoft.com/office/drawing/2014/main" id="{8DF8BD26-FDA6-E63A-F775-804E72566B39}"/>
                    </a:ext>
                  </a:extLst>
                </p:cNvPr>
                <p:cNvPicPr/>
                <p:nvPr/>
              </p:nvPicPr>
              <p:blipFill>
                <a:blip r:embed="rId155"/>
                <a:stretch>
                  <a:fillRect/>
                </a:stretch>
              </p:blipFill>
              <p:spPr>
                <a:xfrm>
                  <a:off x="8358412" y="2376246"/>
                  <a:ext cx="617400" cy="556920"/>
                </a:xfrm>
                <a:prstGeom prst="rect">
                  <a:avLst/>
                </a:prstGeom>
              </p:spPr>
            </p:pic>
          </mc:Fallback>
        </mc:AlternateContent>
      </p:grpSp>
    </p:spTree>
    <p:extLst>
      <p:ext uri="{BB962C8B-B14F-4D97-AF65-F5344CB8AC3E}">
        <p14:creationId xmlns:p14="http://schemas.microsoft.com/office/powerpoint/2010/main" val="357808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p101"/>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"xsappname"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"comatstproctravelprocessorapp"</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"tenant-mode"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"dedicated"</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"description"</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"Security profile of called application"</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"scopes"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"role-templates"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"oauth2-configuration"</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60000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"refresh-token-validity"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2592000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"redirect-uris"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"https://*.cfapps.us10-001.hana.ondemand.com/login/callback"</a:t>
            </a:r>
            <a:endParaRPr sz="1400" b="0">
              <a:solidFill>
                <a:srgbClr val="D4D4D4"/>
              </a:solidFill>
              <a:latin typeface="Consolas"/>
              <a:ea typeface="Consolas"/>
              <a:cs typeface="Consolas"/>
              <a:sym typeface="Consolas"/>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p:txBody>
      </p:sp>
      <p:sp>
        <p:nvSpPr>
          <p:cNvPr id="1803" name="Google Shape;1803;p10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Git is a source code repository management system, git hub is a repository on internet. We interact with github using git software. If I want to take a backup of all our code which we created in AOC system, git is a great choice. This way we can also export import our code between cloud and on-premise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a:solidFill>
                  <a:schemeClr val="dk1"/>
                </a:solidFill>
                <a:latin typeface="Calibri"/>
                <a:ea typeface="Calibri"/>
                <a:cs typeface="Calibri"/>
                <a:sym typeface="Calibri"/>
              </a:rPr>
              <a:t>rd</a:t>
            </a:r>
            <a:r>
              <a:rPr lang="en-US" sz="1800">
                <a:solidFill>
                  <a:schemeClr val="dk1"/>
                </a:solidFill>
                <a:latin typeface="Calibri"/>
                <a:ea typeface="Calibri"/>
                <a:cs typeface="Calibri"/>
                <a:sym typeface="Calibri"/>
              </a:rPr>
              <a:t> session.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Steps: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need to add the plugin for abap git in ADT - </a:t>
            </a:r>
            <a:r>
              <a:rPr lang="en-US" sz="1400" b="0" i="0" u="sng">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github account and add a PAT token under developer setting</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repository in git hub</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Click on Add to link a repository and paste url from step 3</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solidFill>
                  <a:schemeClr val="accent1"/>
                </a:solidFill>
              </a:rPr>
              <a:t>Hands on Serverless SAP Fiori Extension App</a:t>
            </a:r>
          </a:p>
        </p:txBody>
      </p:sp>
      <p:pic>
        <p:nvPicPr>
          <p:cNvPr id="7170" name="Picture 2" descr="Deploy Serverless SAP Fiori Apps from the Kyma Runtime | SAP Blogs">
            <a:extLst>
              <a:ext uri="{FF2B5EF4-FFF2-40B4-BE49-F238E27FC236}">
                <a16:creationId xmlns:a16="http://schemas.microsoft.com/office/drawing/2014/main" id="{5DB90D4E-62D0-7285-B8BD-E5627D869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155" y="1131394"/>
            <a:ext cx="9250189" cy="54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20777"/>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defTabSz="1218621"/>
            <a:r>
              <a:rPr lang="en-US" sz="1799" dirty="0">
                <a:solidFill>
                  <a:schemeClr val="accent1"/>
                </a:solidFill>
                <a:latin typeface="72" panose="020B0503030000000003" pitchFamily="34" charset="0"/>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defTabSz="1218621"/>
            <a:endParaRPr lang="en-US" sz="1799" dirty="0">
              <a:solidFill>
                <a:schemeClr val="accent1"/>
              </a:solidFill>
              <a:latin typeface="72" panose="020B0503030000000003" pitchFamily="34" charset="0"/>
            </a:endParaRPr>
          </a:p>
          <a:p>
            <a:pPr defTabSz="1218621"/>
            <a:r>
              <a:rPr lang="en-US" sz="1799" dirty="0">
                <a:solidFill>
                  <a:schemeClr val="accent1"/>
                </a:solidFill>
                <a:latin typeface="72" panose="020B0503030000000003" pitchFamily="34" charset="0"/>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1115640"/>
            <a:ext cx="11806237"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in our company we had written all the business logic in the past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in form of FM, Classes. Today we want to reuse our old code which has the business logic, validation, sequence, processing, along with transaction buffer. So if you want to manage all these codes yourself and integrate your legacy (old code written by you or your team), you will opt for unmanaged (here RAP is not managing the CURD operation) scenario.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is providing a demo class for learning purpose viz. </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dmo</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cl_flight_legacy</a:t>
            </a:r>
            <a:endParaRPr sz="1800" dirty="0">
              <a:solidFill>
                <a:srgbClr val="000000"/>
              </a:solidFill>
              <a:highlight>
                <a:srgbClr val="F0D8A8"/>
              </a:highlight>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this class we have our own old logic which contains the transaction buffer and business logic to maintain all the source code to interact with database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allows us to implement the entire runtime of the BO</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Interaction Phase (code to interact and keep data inside </a:t>
            </a:r>
            <a:r>
              <a:rPr lang="en-US" sz="1800" dirty="0" err="1">
                <a:solidFill>
                  <a:schemeClr val="dk1"/>
                </a:solidFill>
                <a:latin typeface="Calibri"/>
                <a:ea typeface="Calibri"/>
                <a:cs typeface="Calibri"/>
                <a:sym typeface="Calibri"/>
              </a:rPr>
              <a:t>itab</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Transaction Buffer (like a internal table where we keep temporary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Save Sequence (Commit work and Rollback)</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Unmanaged </a:t>
            </a:r>
            <a:r>
              <a:rPr lang="en-US" sz="3599" dirty="0" err="1">
                <a:solidFill>
                  <a:srgbClr val="FFC000"/>
                </a:solidFill>
                <a:latin typeface="Cooper Black" panose="0208090404030B020404" pitchFamily="18" charset="0"/>
                <a:ea typeface="Corben"/>
                <a:cs typeface="Corben"/>
                <a:sym typeface="Corben"/>
              </a:rPr>
              <a:t>Impl</a:t>
            </a:r>
            <a:r>
              <a:rPr lang="en-US" sz="3599" dirty="0">
                <a:solidFill>
                  <a:srgbClr val="FFC000"/>
                </a:solidFill>
                <a:latin typeface="Cooper Black" panose="0208090404030B020404" pitchFamily="18" charset="0"/>
                <a:ea typeface="Corben"/>
                <a:cs typeface="Corben"/>
                <a:sym typeface="Corben"/>
              </a:rPr>
              <a:t>.</a:t>
            </a:r>
            <a:endParaRPr sz="3599" dirty="0">
              <a:solidFill>
                <a:srgbClr val="FFC000"/>
              </a:solidFill>
              <a:latin typeface="Cooper Black" panose="0208090404030B020404" pitchFamily="18" charset="0"/>
              <a:ea typeface="Corben"/>
              <a:cs typeface="Corben"/>
              <a:sym typeface="Corben"/>
            </a:endParaRPr>
          </a:p>
        </p:txBody>
      </p:sp>
      <p:sp>
        <p:nvSpPr>
          <p:cNvPr id="1824" name="Google Shape;1824;p103"/>
          <p:cNvSpPr/>
          <p:nvPr/>
        </p:nvSpPr>
        <p:spPr>
          <a:xfrm>
            <a:off x="1845940" y="4491487"/>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UPDATE_BAPI</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a:t>
            </a:r>
            <a:endParaRPr/>
          </a:p>
        </p:txBody>
      </p:sp>
      <p:sp>
        <p:nvSpPr>
          <p:cNvPr id="1825" name="Google Shape;1825;p103"/>
          <p:cNvSpPr/>
          <p:nvPr/>
        </p:nvSpPr>
        <p:spPr>
          <a:xfrm>
            <a:off x="1125860" y="4644176"/>
            <a:ext cx="576064" cy="50405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6" name="Google Shape;1826;p103"/>
          <p:cNvSpPr/>
          <p:nvPr/>
        </p:nvSpPr>
        <p:spPr>
          <a:xfrm>
            <a:off x="6022404" y="4932208"/>
            <a:ext cx="1152128" cy="576064"/>
          </a:xfrm>
          <a:prstGeom prst="flowChartMagneticDisk">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27" name="Google Shape;1827;p103"/>
          <p:cNvCxnSpPr>
            <a:endCxn id="1826" idx="2"/>
          </p:cNvCxnSpPr>
          <p:nvPr/>
        </p:nvCxnSpPr>
        <p:spPr>
          <a:xfrm>
            <a:off x="4726404" y="4788240"/>
            <a:ext cx="1296000" cy="432000"/>
          </a:xfrm>
          <a:prstGeom prst="straightConnector1">
            <a:avLst/>
          </a:prstGeom>
          <a:noFill/>
          <a:ln w="9525" cap="flat" cmpd="sng">
            <a:solidFill>
              <a:schemeClr val="accent1"/>
            </a:solidFill>
            <a:prstDash val="solid"/>
            <a:miter lim="800000"/>
            <a:headEnd type="none" w="sm" len="sm"/>
            <a:tailEnd type="triangle" w="med" len="med"/>
          </a:ln>
        </p:spPr>
      </p:cxnSp>
      <p:sp>
        <p:nvSpPr>
          <p:cNvPr id="1828" name="Google Shape;1828;p103"/>
          <p:cNvSpPr/>
          <p:nvPr/>
        </p:nvSpPr>
        <p:spPr>
          <a:xfrm>
            <a:off x="400608" y="5695912"/>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BAPI_TR_COMMIT</a:t>
            </a:r>
            <a:endParaRPr/>
          </a:p>
        </p:txBody>
      </p:sp>
      <p:sp>
        <p:nvSpPr>
          <p:cNvPr id="1829" name="Google Shape;1829;p103"/>
          <p:cNvSpPr/>
          <p:nvPr/>
        </p:nvSpPr>
        <p:spPr>
          <a:xfrm>
            <a:off x="3621560" y="5701411"/>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BAPI_TR_ROLLBACK</a:t>
            </a:r>
            <a:endParaRPr/>
          </a:p>
        </p:txBody>
      </p:sp>
      <p:cxnSp>
        <p:nvCxnSpPr>
          <p:cNvPr id="1830" name="Google Shape;1830;p103"/>
          <p:cNvCxnSpPr>
            <a:stCxn id="1828" idx="2"/>
            <a:endCxn id="1826" idx="4"/>
          </p:cNvCxnSpPr>
          <p:nvPr/>
        </p:nvCxnSpPr>
        <p:spPr>
          <a:xfrm rot="-5400000">
            <a:off x="3891722" y="3205250"/>
            <a:ext cx="1267800" cy="5297700"/>
          </a:xfrm>
          <a:prstGeom prst="bentConnector4">
            <a:avLst>
              <a:gd name="adj1" fmla="val -18031"/>
              <a:gd name="adj2" fmla="val 104316"/>
            </a:avLst>
          </a:prstGeom>
          <a:noFill/>
          <a:ln w="9525" cap="flat" cmpd="sng">
            <a:solidFill>
              <a:schemeClr val="accent1"/>
            </a:solidFill>
            <a:prstDash val="solid"/>
            <a:miter lim="800000"/>
            <a:headEnd type="none" w="sm" len="sm"/>
            <a:tailEnd type="triangle" w="med" len="med"/>
          </a:ln>
        </p:spPr>
      </p:cxnSp>
      <p:cxnSp>
        <p:nvCxnSpPr>
          <p:cNvPr id="1831" name="Google Shape;1831;p103"/>
          <p:cNvCxnSpPr>
            <a:stCxn id="1829" idx="2"/>
            <a:endCxn id="1826" idx="4"/>
          </p:cNvCxnSpPr>
          <p:nvPr/>
        </p:nvCxnSpPr>
        <p:spPr>
          <a:xfrm rot="-5400000">
            <a:off x="5499574" y="4818449"/>
            <a:ext cx="1273200" cy="2076900"/>
          </a:xfrm>
          <a:prstGeom prst="bentConnector4">
            <a:avLst>
              <a:gd name="adj1" fmla="val -17955"/>
              <a:gd name="adj2" fmla="val 111002"/>
            </a:avLst>
          </a:prstGeom>
          <a:noFill/>
          <a:ln w="9525" cap="flat" cmpd="sng">
            <a:solidFill>
              <a:schemeClr val="accent1"/>
            </a:solidFill>
            <a:prstDash val="solid"/>
            <a:miter lim="800000"/>
            <a:headEnd type="none" w="sm" len="sm"/>
            <a:tailEnd type="triangle" w="med" len="med"/>
          </a:ln>
        </p:spPr>
      </p:cxn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04"/>
          <p:cNvSpPr/>
          <p:nvPr/>
        </p:nvSpPr>
        <p:spPr>
          <a:xfrm>
            <a:off x="1197868" y="2708920"/>
            <a:ext cx="3060338" cy="1944216"/>
          </a:xfrm>
          <a:prstGeom prst="rect">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8" name="Google Shape;1838;p10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a:t>
            </a:r>
            <a:endParaRPr sz="3599" dirty="0">
              <a:solidFill>
                <a:srgbClr val="FFC000"/>
              </a:solidFill>
              <a:latin typeface="Cooper Black" panose="0208090404030B020404" pitchFamily="18" charset="0"/>
              <a:ea typeface="Corben"/>
              <a:cs typeface="Corben"/>
              <a:sym typeface="Corben"/>
            </a:endParaRPr>
          </a:p>
        </p:txBody>
      </p:sp>
      <p:sp>
        <p:nvSpPr>
          <p:cNvPr id="1841" name="Google Shape;1841;p104"/>
          <p:cNvSpPr/>
          <p:nvPr/>
        </p:nvSpPr>
        <p:spPr>
          <a:xfrm>
            <a:off x="62180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2" name="Google Shape;1842;p104"/>
          <p:cNvSpPr/>
          <p:nvPr/>
        </p:nvSpPr>
        <p:spPr>
          <a:xfrm>
            <a:off x="350212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Customer</a:t>
            </a:r>
            <a:endParaRPr/>
          </a:p>
        </p:txBody>
      </p:sp>
      <p:sp>
        <p:nvSpPr>
          <p:cNvPr id="1843" name="Google Shape;1843;p104"/>
          <p:cNvSpPr/>
          <p:nvPr/>
        </p:nvSpPr>
        <p:spPr>
          <a:xfrm>
            <a:off x="90983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4" name="Google Shape;1844;p104"/>
          <p:cNvSpPr/>
          <p:nvPr/>
        </p:nvSpPr>
        <p:spPr>
          <a:xfrm>
            <a:off x="379015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customer</a:t>
            </a:r>
            <a:endParaRPr/>
          </a:p>
        </p:txBody>
      </p:sp>
      <p:sp>
        <p:nvSpPr>
          <p:cNvPr id="1845" name="Google Shape;1845;p104"/>
          <p:cNvSpPr/>
          <p:nvPr/>
        </p:nvSpPr>
        <p:spPr>
          <a:xfrm>
            <a:off x="6670476" y="6263796"/>
            <a:ext cx="2150306"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/dmo/travel</a:t>
            </a:r>
            <a:endParaRPr/>
          </a:p>
        </p:txBody>
      </p:sp>
      <p:sp>
        <p:nvSpPr>
          <p:cNvPr id="1846" name="Google Shape;1846;p104"/>
          <p:cNvSpPr/>
          <p:nvPr/>
        </p:nvSpPr>
        <p:spPr>
          <a:xfrm>
            <a:off x="4745504" y="4004882"/>
            <a:ext cx="2088232" cy="52047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a:t>
            </a:r>
            <a:endParaRPr sz="2400">
              <a:solidFill>
                <a:schemeClr val="lt1"/>
              </a:solidFill>
              <a:latin typeface="Calibri"/>
              <a:ea typeface="Calibri"/>
              <a:cs typeface="Calibri"/>
              <a:sym typeface="Calibri"/>
            </a:endParaRPr>
          </a:p>
        </p:txBody>
      </p:sp>
      <p:cxnSp>
        <p:nvCxnSpPr>
          <p:cNvPr id="1847" name="Google Shape;1847;p104"/>
          <p:cNvCxnSpPr>
            <a:stCxn id="1844" idx="0"/>
            <a:endCxn id="1842" idx="2"/>
          </p:cNvCxnSpPr>
          <p:nvPr/>
        </p:nvCxnSpPr>
        <p:spPr>
          <a:xfrm rot="10800000">
            <a:off x="454624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8" name="Google Shape;1848;p104"/>
          <p:cNvCxnSpPr>
            <a:stCxn id="1843" idx="0"/>
            <a:endCxn id="1841" idx="2"/>
          </p:cNvCxnSpPr>
          <p:nvPr/>
        </p:nvCxnSpPr>
        <p:spPr>
          <a:xfrm rot="10800000">
            <a:off x="166592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9" name="Google Shape;1849;p104"/>
          <p:cNvCxnSpPr>
            <a:stCxn id="1842" idx="0"/>
            <a:endCxn id="1846" idx="2"/>
          </p:cNvCxnSpPr>
          <p:nvPr/>
        </p:nvCxnSpPr>
        <p:spPr>
          <a:xfrm rot="-5400000">
            <a:off x="4843690" y="4228037"/>
            <a:ext cx="648600" cy="1243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0" name="Google Shape;1850;p104"/>
          <p:cNvCxnSpPr>
            <a:stCxn id="1841" idx="0"/>
            <a:endCxn id="1846" idx="2"/>
          </p:cNvCxnSpPr>
          <p:nvPr/>
        </p:nvCxnSpPr>
        <p:spPr>
          <a:xfrm rot="-5400000">
            <a:off x="3403520" y="2787887"/>
            <a:ext cx="648600" cy="41238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1" name="Google Shape;1851;p104"/>
          <p:cNvCxnSpPr>
            <a:stCxn id="1845" idx="0"/>
          </p:cNvCxnSpPr>
          <p:nvPr/>
        </p:nvCxnSpPr>
        <p:spPr>
          <a:xfrm rot="10800000">
            <a:off x="6204829" y="4509096"/>
            <a:ext cx="1540800" cy="1754700"/>
          </a:xfrm>
          <a:prstGeom prst="straightConnector1">
            <a:avLst/>
          </a:prstGeom>
          <a:noFill/>
          <a:ln w="9525" cap="flat" cmpd="sng">
            <a:solidFill>
              <a:schemeClr val="accent1"/>
            </a:solidFill>
            <a:prstDash val="solid"/>
            <a:miter lim="800000"/>
            <a:headEnd type="none" w="sm" len="sm"/>
            <a:tailEnd type="triangle" w="med" len="med"/>
          </a:ln>
        </p:spPr>
      </p:cxnSp>
      <p:sp>
        <p:nvSpPr>
          <p:cNvPr id="1852" name="Google Shape;1852;p104"/>
          <p:cNvSpPr/>
          <p:nvPr/>
        </p:nvSpPr>
        <p:spPr>
          <a:xfrm>
            <a:off x="7462565" y="4024743"/>
            <a:ext cx="2376264" cy="50079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Travel_U_MDE</a:t>
            </a:r>
            <a:endParaRPr sz="2400">
              <a:solidFill>
                <a:schemeClr val="lt1"/>
              </a:solidFill>
              <a:latin typeface="Calibri"/>
              <a:ea typeface="Calibri"/>
              <a:cs typeface="Calibri"/>
              <a:sym typeface="Calibri"/>
            </a:endParaRPr>
          </a:p>
        </p:txBody>
      </p:sp>
      <p:cxnSp>
        <p:nvCxnSpPr>
          <p:cNvPr id="1853" name="Google Shape;1853;p104"/>
          <p:cNvCxnSpPr>
            <a:stCxn id="1846" idx="3"/>
            <a:endCxn id="1852" idx="1"/>
          </p:cNvCxnSpPr>
          <p:nvPr/>
        </p:nvCxnSpPr>
        <p:spPr>
          <a:xfrm>
            <a:off x="6833736" y="4265118"/>
            <a:ext cx="628800" cy="9900"/>
          </a:xfrm>
          <a:prstGeom prst="straightConnector1">
            <a:avLst/>
          </a:prstGeom>
          <a:noFill/>
          <a:ln w="9525" cap="flat" cmpd="sng">
            <a:solidFill>
              <a:schemeClr val="accent1"/>
            </a:solidFill>
            <a:prstDash val="solid"/>
            <a:miter lim="800000"/>
            <a:headEnd type="none" w="sm" len="sm"/>
            <a:tailEnd type="none" w="sm" len="sm"/>
          </a:ln>
        </p:spPr>
      </p:cxnSp>
      <p:sp>
        <p:nvSpPr>
          <p:cNvPr id="1854" name="Google Shape;1854;p104"/>
          <p:cNvSpPr/>
          <p:nvPr/>
        </p:nvSpPr>
        <p:spPr>
          <a:xfrm>
            <a:off x="4673496" y="2810772"/>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definition</a:t>
            </a:r>
            <a:endParaRPr/>
          </a:p>
        </p:txBody>
      </p:sp>
      <p:cxnSp>
        <p:nvCxnSpPr>
          <p:cNvPr id="1855" name="Google Shape;1855;p104"/>
          <p:cNvCxnSpPr>
            <a:stCxn id="1846" idx="0"/>
            <a:endCxn id="1854" idx="2"/>
          </p:cNvCxnSpPr>
          <p:nvPr/>
        </p:nvCxnSpPr>
        <p:spPr>
          <a:xfrm rot="10800000">
            <a:off x="5789620" y="3530882"/>
            <a:ext cx="0" cy="474000"/>
          </a:xfrm>
          <a:prstGeom prst="straightConnector1">
            <a:avLst/>
          </a:prstGeom>
          <a:noFill/>
          <a:ln w="9525" cap="flat" cmpd="sng">
            <a:solidFill>
              <a:schemeClr val="accent1"/>
            </a:solidFill>
            <a:prstDash val="solid"/>
            <a:miter lim="800000"/>
            <a:headEnd type="none" w="sm" len="sm"/>
            <a:tailEnd type="triangle" w="med" len="med"/>
          </a:ln>
        </p:spPr>
      </p:cxnSp>
      <p:sp>
        <p:nvSpPr>
          <p:cNvPr id="1856" name="Google Shape;1856;p104"/>
          <p:cNvSpPr/>
          <p:nvPr/>
        </p:nvSpPr>
        <p:spPr>
          <a:xfrm>
            <a:off x="4673496" y="1570221"/>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Impl.</a:t>
            </a:r>
            <a:endParaRPr/>
          </a:p>
        </p:txBody>
      </p:sp>
      <p:cxnSp>
        <p:nvCxnSpPr>
          <p:cNvPr id="1857" name="Google Shape;1857;p104"/>
          <p:cNvCxnSpPr>
            <a:stCxn id="1854" idx="0"/>
            <a:endCxn id="1856" idx="2"/>
          </p:cNvCxnSpPr>
          <p:nvPr/>
        </p:nvCxnSpPr>
        <p:spPr>
          <a:xfrm rot="10800000">
            <a:off x="5789620" y="2290272"/>
            <a:ext cx="0" cy="520500"/>
          </a:xfrm>
          <a:prstGeom prst="straightConnector1">
            <a:avLst/>
          </a:prstGeom>
          <a:noFill/>
          <a:ln w="9525" cap="flat" cmpd="sng">
            <a:solidFill>
              <a:schemeClr val="accent1"/>
            </a:solidFill>
            <a:prstDash val="solid"/>
            <a:miter lim="800000"/>
            <a:headEnd type="none" w="sm" len="sm"/>
            <a:tailEnd type="triangle" w="med" len="med"/>
          </a:ln>
        </p:spPr>
      </p:cxnSp>
      <p:sp>
        <p:nvSpPr>
          <p:cNvPr id="1858" name="Google Shape;1858;p104"/>
          <p:cNvSpPr/>
          <p:nvPr/>
        </p:nvSpPr>
        <p:spPr>
          <a:xfrm>
            <a:off x="1557909" y="3860386"/>
            <a:ext cx="2431510" cy="648734"/>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 unmanaged</a:t>
            </a:r>
            <a:endParaRPr/>
          </a:p>
        </p:txBody>
      </p:sp>
      <p:sp>
        <p:nvSpPr>
          <p:cNvPr id="1859" name="Google Shape;1859;p104"/>
          <p:cNvSpPr/>
          <p:nvPr/>
        </p:nvSpPr>
        <p:spPr>
          <a:xfrm>
            <a:off x="1557909" y="2894196"/>
            <a:ext cx="2431510" cy="64873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BIMP-unmanaged</a:t>
            </a:r>
            <a:endParaRPr/>
          </a:p>
        </p:txBody>
      </p:sp>
      <p:cxnSp>
        <p:nvCxnSpPr>
          <p:cNvPr id="1860" name="Google Shape;1860;p104"/>
          <p:cNvCxnSpPr>
            <a:stCxn id="1858" idx="3"/>
            <a:endCxn id="1846" idx="1"/>
          </p:cNvCxnSpPr>
          <p:nvPr/>
        </p:nvCxnSpPr>
        <p:spPr>
          <a:xfrm>
            <a:off x="3989419" y="4184753"/>
            <a:ext cx="756000" cy="80400"/>
          </a:xfrm>
          <a:prstGeom prst="straightConnector1">
            <a:avLst/>
          </a:prstGeom>
          <a:noFill/>
          <a:ln w="9525" cap="flat" cmpd="sng">
            <a:solidFill>
              <a:schemeClr val="accent1"/>
            </a:solidFill>
            <a:prstDash val="solid"/>
            <a:miter lim="800000"/>
            <a:headEnd type="none" w="sm" len="sm"/>
            <a:tailEnd type="none" w="sm" len="sm"/>
          </a:ln>
        </p:spPr>
      </p:cxnSp>
      <p:cxnSp>
        <p:nvCxnSpPr>
          <p:cNvPr id="1861" name="Google Shape;1861;p104"/>
          <p:cNvCxnSpPr>
            <a:stCxn id="1859" idx="2"/>
            <a:endCxn id="1858" idx="0"/>
          </p:cNvCxnSpPr>
          <p:nvPr/>
        </p:nvCxnSpPr>
        <p:spPr>
          <a:xfrm>
            <a:off x="2773664" y="3542930"/>
            <a:ext cx="0" cy="317400"/>
          </a:xfrm>
          <a:prstGeom prst="straightConnector1">
            <a:avLst/>
          </a:prstGeom>
          <a:noFill/>
          <a:ln w="9525" cap="flat" cmpd="sng">
            <a:solidFill>
              <a:schemeClr val="accent1"/>
            </a:solidFill>
            <a:prstDash val="solid"/>
            <a:miter lim="800000"/>
            <a:headEnd type="none" w="sm" len="sm"/>
            <a:tailEnd type="none" w="sm" len="sm"/>
          </a:ln>
        </p:spPr>
      </p:cxnSp>
      <p:pic>
        <p:nvPicPr>
          <p:cNvPr id="2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p105"/>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868" name="Google Shape;1868;p10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sp>
        <p:nvSpPr>
          <p:cNvPr id="1871" name="Google Shape;1871;p105"/>
          <p:cNvSpPr/>
          <p:nvPr/>
        </p:nvSpPr>
        <p:spPr>
          <a:xfrm>
            <a:off x="612471" y="1145484"/>
            <a:ext cx="5544616" cy="46805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2" name="Google Shape;1872;p105"/>
          <p:cNvSpPr/>
          <p:nvPr/>
        </p:nvSpPr>
        <p:spPr>
          <a:xfrm>
            <a:off x="981844" y="146883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3" name="Google Shape;1873;p105"/>
          <p:cNvSpPr/>
          <p:nvPr/>
        </p:nvSpPr>
        <p:spPr>
          <a:xfrm>
            <a:off x="991516" y="2046611"/>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4" name="Google Shape;1874;p105"/>
          <p:cNvSpPr/>
          <p:nvPr/>
        </p:nvSpPr>
        <p:spPr>
          <a:xfrm>
            <a:off x="981844" y="264191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5" name="Google Shape;1875;p105"/>
          <p:cNvSpPr/>
          <p:nvPr/>
        </p:nvSpPr>
        <p:spPr>
          <a:xfrm>
            <a:off x="949224" y="326174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6" name="Google Shape;1876;p105"/>
          <p:cNvSpPr/>
          <p:nvPr/>
        </p:nvSpPr>
        <p:spPr>
          <a:xfrm>
            <a:off x="3914242" y="1451672"/>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7" name="Google Shape;1877;p105"/>
          <p:cNvSpPr/>
          <p:nvPr/>
        </p:nvSpPr>
        <p:spPr>
          <a:xfrm>
            <a:off x="3888183" y="2060848"/>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8" name="Google Shape;1878;p105"/>
          <p:cNvSpPr/>
          <p:nvPr/>
        </p:nvSpPr>
        <p:spPr>
          <a:xfrm>
            <a:off x="3881622" y="273393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9" name="Google Shape;1879;p105"/>
          <p:cNvSpPr/>
          <p:nvPr/>
        </p:nvSpPr>
        <p:spPr>
          <a:xfrm>
            <a:off x="3881622" y="332388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0" name="Google Shape;1880;p105"/>
          <p:cNvSpPr/>
          <p:nvPr/>
        </p:nvSpPr>
        <p:spPr>
          <a:xfrm>
            <a:off x="6310436" y="2204864"/>
            <a:ext cx="1224136" cy="216024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1" name="Google Shape;1881;p105"/>
          <p:cNvSpPr txBox="1"/>
          <p:nvPr/>
        </p:nvSpPr>
        <p:spPr>
          <a:xfrm>
            <a:off x="7534572" y="1124744"/>
            <a:ext cx="416653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How you know in the code which fields are changed on the screen by the user.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So accordingly we can update the data into the database only for the changed fields??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RAP provides a compiler structure called %control which will tell us what fields were changed on UI.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need to tell the RAP, what will be the datatype for the control structure.</a:t>
            </a:r>
            <a:endParaRPr/>
          </a:p>
        </p:txBody>
      </p:sp>
      <p:pic>
        <p:nvPicPr>
          <p:cNvPr id="1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atleast following columns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Attachment (Data type: RAWSTRING length 0)</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Mimetype (Document type, String128)</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Filename (Document Name, String128)</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Introduction to Fiori</a:t>
            </a:r>
          </a:p>
        </p:txBody>
      </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Introduction to Tools &amp; Terms</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439857"/>
            <a:ext cx="3620229" cy="929167"/>
            <a:chOff x="7185683" y="879089"/>
            <a:chExt cx="2597506" cy="929167"/>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20C13AF4-68B6-4226-9401-EDB6ED0540C2}"/>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Build, Package and Deploy in BTP</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54525" y="4759389"/>
            <a:ext cx="2597506" cy="929167"/>
            <a:chOff x="7185683" y="879089"/>
            <a:chExt cx="2597506" cy="929167"/>
          </a:xfrm>
        </p:grpSpPr>
        <p:sp>
          <p:nvSpPr>
            <p:cNvPr id="54" name="Rectangle 53">
              <a:extLst>
                <a:ext uri="{FF2B5EF4-FFF2-40B4-BE49-F238E27FC236}">
                  <a16:creationId xmlns:a16="http://schemas.microsoft.com/office/drawing/2014/main" id="{CCE86282-05F9-4BB3-90C3-C3F2F3C7D1C7}"/>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C08D0B4E-C408-458A-9E80-98D57A618BD5}"/>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Git to manage source code</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18057" y="4854926"/>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385608"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54926"/>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 </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25 fields</a:t>
            </a:r>
            <a:endParaRPr dirty="0"/>
          </a:p>
        </p:txBody>
      </p:sp>
      <p:cxnSp>
        <p:nvCxnSpPr>
          <p:cNvPr id="1321" name="Google Shape;1321;p59"/>
          <p:cNvCxnSpPr>
            <a:stCxn id="1316" idx="1"/>
            <a:endCxn id="1319" idx="3"/>
          </p:cNvCxnSpPr>
          <p:nvPr/>
        </p:nvCxnSpPr>
        <p:spPr>
          <a:xfrm flipH="1">
            <a:off x="3409944" y="5394986"/>
            <a:ext cx="1008113" cy="142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14401" y="5394986"/>
            <a:ext cx="136779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V="1">
            <a:off x="1897776" y="2852936"/>
            <a:ext cx="20172"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flipV="1">
            <a:off x="10394359" y="2875496"/>
            <a:ext cx="0" cy="197943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approver role in company</a:t>
            </a:r>
            <a:endParaRPr dirty="0"/>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EA439D88-47E5-0B0F-67DD-4EC760884B18}"/>
              </a:ext>
            </a:extLst>
          </p:cNvPr>
          <p:cNvPicPr preferRelativeResize="0"/>
          <p:nvPr/>
        </p:nvPicPr>
        <p:blipFill rotWithShape="1">
          <a:blip r:embed="rId3">
            <a:alphaModFix/>
          </a:blip>
          <a:srcRect/>
          <a:stretch/>
        </p:blipFill>
        <p:spPr>
          <a:xfrm>
            <a:off x="8653588" y="5625921"/>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20EBE997-F22A-C08F-3E1D-3FA48DF4B052}"/>
              </a:ext>
            </a:extLst>
          </p:cNvPr>
          <p:cNvPicPr preferRelativeResize="0"/>
          <p:nvPr/>
        </p:nvPicPr>
        <p:blipFill rotWithShape="1">
          <a:blip r:embed="rId3">
            <a:alphaModFix/>
          </a:blip>
          <a:srcRect/>
          <a:stretch/>
        </p:blipFill>
        <p:spPr>
          <a:xfrm>
            <a:off x="8603103" y="4356293"/>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32779153-F675-24A5-E21C-B26F444051B1}"/>
              </a:ext>
            </a:extLst>
          </p:cNvPr>
          <p:cNvPicPr preferRelativeResize="0"/>
          <p:nvPr/>
        </p:nvPicPr>
        <p:blipFill rotWithShape="1">
          <a:blip r:embed="rId3">
            <a:alphaModFix/>
          </a:blip>
          <a:srcRect/>
          <a:stretch/>
        </p:blipFill>
        <p:spPr>
          <a:xfrm>
            <a:off x="8725777" y="263711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accent1"/>
                </a:solidFill>
                <a:latin typeface="Cooper Black" panose="0208090404030B020404" pitchFamily="18" charset="0"/>
              </a:rPr>
              <a:t>Business Application Studio</a:t>
            </a:r>
            <a:endParaRPr lang="en-US" dirty="0">
              <a:solidFill>
                <a:schemeClr val="accent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980728"/>
            <a:ext cx="11999069" cy="1015663"/>
          </a:xfrm>
          <a:prstGeom prst="rect">
            <a:avLst/>
          </a:prstGeom>
          <a:noFill/>
        </p:spPr>
        <p:txBody>
          <a:bodyPr wrap="square">
            <a:spAutoFit/>
          </a:bodyPr>
          <a:lstStyle/>
          <a:p>
            <a:pPr algn="l"/>
            <a:r>
              <a:rPr lang="en-US" sz="2000" b="0" i="0" dirty="0">
                <a:solidFill>
                  <a:schemeClr val="bg2"/>
                </a:solidFill>
                <a:effectLst/>
                <a:latin typeface="72-Regular"/>
              </a:rPr>
              <a:t>SAP Business Application Studio is a development environment available on SAP Business Technology Platform. It is a multi-cloud development tool to build wide verity of SAP applications in cloud. It offers the pre-configured development environment for developers.</a:t>
            </a:r>
            <a:endParaRPr lang="en-US" sz="2000" dirty="0">
              <a:solidFill>
                <a:schemeClr val="bg2"/>
              </a:solidFill>
            </a:endParaRPr>
          </a:p>
        </p:txBody>
      </p:sp>
      <p:pic>
        <p:nvPicPr>
          <p:cNvPr id="4" name="Picture 3">
            <a:extLst>
              <a:ext uri="{FF2B5EF4-FFF2-40B4-BE49-F238E27FC236}">
                <a16:creationId xmlns:a16="http://schemas.microsoft.com/office/drawing/2014/main" id="{982CFE0C-65B3-8044-3AD1-11D8B46F4544}"/>
              </a:ext>
            </a:extLst>
          </p:cNvPr>
          <p:cNvPicPr>
            <a:picLocks noChangeAspect="1"/>
          </p:cNvPicPr>
          <p:nvPr/>
        </p:nvPicPr>
        <p:blipFill>
          <a:blip r:embed="rId3"/>
          <a:stretch>
            <a:fillRect/>
          </a:stretch>
        </p:blipFill>
        <p:spPr>
          <a:xfrm>
            <a:off x="2783753" y="2192194"/>
            <a:ext cx="5785436" cy="4378687"/>
          </a:xfrm>
          <a:prstGeom prst="rect">
            <a:avLst/>
          </a:prstGeom>
        </p:spPr>
      </p:pic>
    </p:spTree>
    <p:extLst>
      <p:ext uri="{BB962C8B-B14F-4D97-AF65-F5344CB8AC3E}">
        <p14:creationId xmlns:p14="http://schemas.microsoft.com/office/powerpoint/2010/main" val="128838831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accent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IaaS – Infrastructure as a Service</a:t>
            </a:r>
            <a:endParaRPr lang="en-US" dirty="0"/>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BTP – Platform as a Service</a:t>
            </a:r>
            <a:endParaRPr lang="en-US" dirty="0"/>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BAS – Business App Studio</a:t>
            </a:r>
            <a:endParaRPr lang="en-US" dirty="0"/>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0.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6.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7.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8.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9.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2735</TotalTime>
  <Words>2199</Words>
  <Application>Microsoft Office PowerPoint</Application>
  <PresentationFormat>Custom</PresentationFormat>
  <Paragraphs>229</Paragraphs>
  <Slides>30</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30</vt:i4>
      </vt:variant>
    </vt:vector>
  </HeadingPairs>
  <TitlesOfParts>
    <vt:vector size="46" baseType="lpstr">
      <vt:lpstr>72-Regular</vt:lpstr>
      <vt:lpstr>Corben</vt:lpstr>
      <vt:lpstr>Quattrocento Sans</vt:lpstr>
      <vt:lpstr>Cambria</vt:lpstr>
      <vt:lpstr>72</vt:lpstr>
      <vt:lpstr>Arial</vt:lpstr>
      <vt:lpstr>Arial Black</vt:lpstr>
      <vt:lpstr>Consolas</vt:lpstr>
      <vt:lpstr>Segoe UI Light</vt:lpstr>
      <vt:lpstr>Segoe UI</vt:lpstr>
      <vt:lpstr>Calibri</vt:lpstr>
      <vt:lpstr>Cooper Black</vt:lpstr>
      <vt:lpstr>Open Sans</vt:lpstr>
      <vt:lpstr>Office Theme</vt:lpstr>
      <vt:lpstr>2_Office Theme</vt:lpstr>
      <vt:lpstr>3_Office Theme</vt:lpstr>
      <vt:lpstr>SAP BTP ABAP  on Cloud / RAP  Training</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Hands on Serverless SAP Fiori Extension App</vt:lpstr>
      <vt:lpstr>Hands on: Continuous Integration</vt:lpstr>
      <vt:lpstr>BTP Cloud Transport Management</vt:lpstr>
      <vt:lpstr>Hands on SAP BTP Cloud Transport</vt:lpstr>
      <vt:lpstr>Git and Git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73</cp:revision>
  <dcterms:created xsi:type="dcterms:W3CDTF">2023-10-03T21:33:12Z</dcterms:created>
  <dcterms:modified xsi:type="dcterms:W3CDTF">2024-07-03T05:15:36Z</dcterms:modified>
</cp:coreProperties>
</file>